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59" r:id="rId5"/>
    <p:sldId id="260" r:id="rId6"/>
    <p:sldId id="264" r:id="rId7"/>
    <p:sldId id="262" r:id="rId8"/>
    <p:sldId id="263" r:id="rId9"/>
    <p:sldId id="269"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EE6AB-4894-4DB1-A260-0C411747E7B0}" v="3" dt="2023-10-26T06:54:04.379"/>
    <p1510:client id="{3D73D2D6-E4A9-DF0E-7EAE-41B483C32031}" v="19" dt="2023-10-26T07:43:52.637"/>
    <p1510:client id="{5264A88D-2383-4CBA-8CFC-032E6F08AD10}" v="830" dt="2023-10-25T10:03:58.422"/>
    <p1510:client id="{67C18FD5-B695-4AA5-9B14-F392C2A8E222}" v="1327" dt="2023-10-25T09:22:47.955"/>
    <p1510:client id="{8C8D8999-7044-E752-D429-F0806C69853B}" v="23" dt="2023-10-25T10:32:29.162"/>
    <p1510:client id="{A62939BB-29CB-BF10-366A-250D675D72F9}" v="43" dt="2023-10-25T10:06:54.137"/>
    <p1510:client id="{DEB4C77A-41B6-C21D-8C1A-281613F23102}" v="64" dt="2023-10-25T10:15:24.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Patella - matteo.patella@studio.unibo.it" userId="S::matteo.patella@studio.unibo.it::359abed4-9b1d-4f60-88ef-fe8da51e7ac1" providerId="AD" clId="Web-{224EE6AB-4894-4DB1-A260-0C411747E7B0}"/>
    <pc:docChg chg="modSld">
      <pc:chgData name="Matteo Patella - matteo.patella@studio.unibo.it" userId="S::matteo.patella@studio.unibo.it::359abed4-9b1d-4f60-88ef-fe8da51e7ac1" providerId="AD" clId="Web-{224EE6AB-4894-4DB1-A260-0C411747E7B0}" dt="2023-10-26T06:54:04.379" v="35" actId="1076"/>
      <pc:docMkLst>
        <pc:docMk/>
      </pc:docMkLst>
      <pc:sldChg chg="modSp">
        <pc:chgData name="Matteo Patella - matteo.patella@studio.unibo.it" userId="S::matteo.patella@studio.unibo.it::359abed4-9b1d-4f60-88ef-fe8da51e7ac1" providerId="AD" clId="Web-{224EE6AB-4894-4DB1-A260-0C411747E7B0}" dt="2023-10-26T06:48:44.088" v="0" actId="1076"/>
        <pc:sldMkLst>
          <pc:docMk/>
          <pc:sldMk cId="109857222" sldId="256"/>
        </pc:sldMkLst>
        <pc:picChg chg="mod">
          <ac:chgData name="Matteo Patella - matteo.patella@studio.unibo.it" userId="S::matteo.patella@studio.unibo.it::359abed4-9b1d-4f60-88ef-fe8da51e7ac1" providerId="AD" clId="Web-{224EE6AB-4894-4DB1-A260-0C411747E7B0}" dt="2023-10-26T06:48:44.088" v="0" actId="1076"/>
          <ac:picMkLst>
            <pc:docMk/>
            <pc:sldMk cId="109857222" sldId="256"/>
            <ac:picMk id="4" creationId="{C6764274-52EC-87FF-A92C-46A57C950882}"/>
          </ac:picMkLst>
        </pc:picChg>
      </pc:sldChg>
      <pc:sldChg chg="modSp">
        <pc:chgData name="Matteo Patella - matteo.patella@studio.unibo.it" userId="S::matteo.patella@studio.unibo.it::359abed4-9b1d-4f60-88ef-fe8da51e7ac1" providerId="AD" clId="Web-{224EE6AB-4894-4DB1-A260-0C411747E7B0}" dt="2023-10-26T06:54:04.379" v="35" actId="1076"/>
        <pc:sldMkLst>
          <pc:docMk/>
          <pc:sldMk cId="86337588" sldId="259"/>
        </pc:sldMkLst>
        <pc:spChg chg="mod">
          <ac:chgData name="Matteo Patella - matteo.patella@studio.unibo.it" userId="S::matteo.patella@studio.unibo.it::359abed4-9b1d-4f60-88ef-fe8da51e7ac1" providerId="AD" clId="Web-{224EE6AB-4894-4DB1-A260-0C411747E7B0}" dt="2023-10-26T06:54:04.379" v="35" actId="1076"/>
          <ac:spMkLst>
            <pc:docMk/>
            <pc:sldMk cId="86337588" sldId="259"/>
            <ac:spMk id="2" creationId="{A25EBA04-F6C3-C7AE-B1E2-140DBCC28B9F}"/>
          </ac:spMkLst>
        </pc:spChg>
        <pc:graphicFrameChg chg="mod modGraphic">
          <ac:chgData name="Matteo Patella - matteo.patella@studio.unibo.it" userId="S::matteo.patella@studio.unibo.it::359abed4-9b1d-4f60-88ef-fe8da51e7ac1" providerId="AD" clId="Web-{224EE6AB-4894-4DB1-A260-0C411747E7B0}" dt="2023-10-26T06:53:36.722" v="33" actId="20577"/>
          <ac:graphicFrameMkLst>
            <pc:docMk/>
            <pc:sldMk cId="86337588" sldId="259"/>
            <ac:graphicFrameMk id="53" creationId="{DCACF22E-D6F1-7141-AEA5-8DA4B00917EF}"/>
          </ac:graphicFrameMkLst>
        </pc:graphicFrameChg>
      </pc:sldChg>
    </pc:docChg>
  </pc:docChgLst>
  <pc:docChgLst>
    <pc:chgData name="Matteo Patella - matteo.patella@studio.unibo.it" userId="S::matteo.patella@studio.unibo.it::359abed4-9b1d-4f60-88ef-fe8da51e7ac1" providerId="AD" clId="Web-{3D73D2D6-E4A9-DF0E-7EAE-41B483C32031}"/>
    <pc:docChg chg="modSld">
      <pc:chgData name="Matteo Patella - matteo.patella@studio.unibo.it" userId="S::matteo.patella@studio.unibo.it::359abed4-9b1d-4f60-88ef-fe8da51e7ac1" providerId="AD" clId="Web-{3D73D2D6-E4A9-DF0E-7EAE-41B483C32031}" dt="2023-10-26T07:43:52.637" v="9" actId="20577"/>
      <pc:docMkLst>
        <pc:docMk/>
      </pc:docMkLst>
      <pc:sldChg chg="modSp">
        <pc:chgData name="Matteo Patella - matteo.patella@studio.unibo.it" userId="S::matteo.patella@studio.unibo.it::359abed4-9b1d-4f60-88ef-fe8da51e7ac1" providerId="AD" clId="Web-{3D73D2D6-E4A9-DF0E-7EAE-41B483C32031}" dt="2023-10-26T07:41:39.554" v="3" actId="20577"/>
        <pc:sldMkLst>
          <pc:docMk/>
          <pc:sldMk cId="3429701738" sldId="257"/>
        </pc:sldMkLst>
        <pc:spChg chg="mod">
          <ac:chgData name="Matteo Patella - matteo.patella@studio.unibo.it" userId="S::matteo.patella@studio.unibo.it::359abed4-9b1d-4f60-88ef-fe8da51e7ac1" providerId="AD" clId="Web-{3D73D2D6-E4A9-DF0E-7EAE-41B483C32031}" dt="2023-10-26T07:41:39.554" v="3" actId="20577"/>
          <ac:spMkLst>
            <pc:docMk/>
            <pc:sldMk cId="3429701738" sldId="257"/>
            <ac:spMk id="4" creationId="{5187BE26-513F-961A-BDF1-933FD21E5CA7}"/>
          </ac:spMkLst>
        </pc:spChg>
      </pc:sldChg>
      <pc:sldChg chg="modSp">
        <pc:chgData name="Matteo Patella - matteo.patella@studio.unibo.it" userId="S::matteo.patella@studio.unibo.it::359abed4-9b1d-4f60-88ef-fe8da51e7ac1" providerId="AD" clId="Web-{3D73D2D6-E4A9-DF0E-7EAE-41B483C32031}" dt="2023-10-26T07:42:15.837" v="5" actId="20577"/>
        <pc:sldMkLst>
          <pc:docMk/>
          <pc:sldMk cId="2848940325" sldId="260"/>
        </pc:sldMkLst>
        <pc:spChg chg="mod">
          <ac:chgData name="Matteo Patella - matteo.patella@studio.unibo.it" userId="S::matteo.patella@studio.unibo.it::359abed4-9b1d-4f60-88ef-fe8da51e7ac1" providerId="AD" clId="Web-{3D73D2D6-E4A9-DF0E-7EAE-41B483C32031}" dt="2023-10-26T07:42:15.837" v="5" actId="20577"/>
          <ac:spMkLst>
            <pc:docMk/>
            <pc:sldMk cId="2848940325" sldId="260"/>
            <ac:spMk id="64" creationId="{EDC00C5E-3B55-7A77-E286-500890695D97}"/>
          </ac:spMkLst>
        </pc:spChg>
      </pc:sldChg>
      <pc:sldChg chg="modSp">
        <pc:chgData name="Matteo Patella - matteo.patella@studio.unibo.it" userId="S::matteo.patella@studio.unibo.it::359abed4-9b1d-4f60-88ef-fe8da51e7ac1" providerId="AD" clId="Web-{3D73D2D6-E4A9-DF0E-7EAE-41B483C32031}" dt="2023-10-26T07:43:08.588" v="7" actId="20577"/>
        <pc:sldMkLst>
          <pc:docMk/>
          <pc:sldMk cId="3177967360" sldId="264"/>
        </pc:sldMkLst>
        <pc:spChg chg="mod">
          <ac:chgData name="Matteo Patella - matteo.patella@studio.unibo.it" userId="S::matteo.patella@studio.unibo.it::359abed4-9b1d-4f60-88ef-fe8da51e7ac1" providerId="AD" clId="Web-{3D73D2D6-E4A9-DF0E-7EAE-41B483C32031}" dt="2023-10-26T07:43:08.588" v="7" actId="20577"/>
          <ac:spMkLst>
            <pc:docMk/>
            <pc:sldMk cId="3177967360" sldId="264"/>
            <ac:spMk id="4" creationId="{5187BE26-513F-961A-BDF1-933FD21E5CA7}"/>
          </ac:spMkLst>
        </pc:spChg>
      </pc:sldChg>
      <pc:sldChg chg="modSp">
        <pc:chgData name="Matteo Patella - matteo.patella@studio.unibo.it" userId="S::matteo.patella@studio.unibo.it::359abed4-9b1d-4f60-88ef-fe8da51e7ac1" providerId="AD" clId="Web-{3D73D2D6-E4A9-DF0E-7EAE-41B483C32031}" dt="2023-10-26T07:43:52.637" v="9" actId="20577"/>
        <pc:sldMkLst>
          <pc:docMk/>
          <pc:sldMk cId="1202458554" sldId="269"/>
        </pc:sldMkLst>
        <pc:spChg chg="mod">
          <ac:chgData name="Matteo Patella - matteo.patella@studio.unibo.it" userId="S::matteo.patella@studio.unibo.it::359abed4-9b1d-4f60-88ef-fe8da51e7ac1" providerId="AD" clId="Web-{3D73D2D6-E4A9-DF0E-7EAE-41B483C32031}" dt="2023-10-26T07:43:52.637" v="9" actId="20577"/>
          <ac:spMkLst>
            <pc:docMk/>
            <pc:sldMk cId="1202458554" sldId="269"/>
            <ac:spMk id="4" creationId="{5187BE26-513F-961A-BDF1-933FD21E5CA7}"/>
          </ac:spMkLst>
        </pc:spChg>
      </pc:sldChg>
    </pc:docChg>
  </pc:docChgLst>
  <pc:docChgLst>
    <pc:chgData name="Matteo Patella - matteo.patella@studio.unibo.it" userId="S::matteo.patella@studio.unibo.it::359abed4-9b1d-4f60-88ef-fe8da51e7ac1" providerId="AD" clId="Web-{8C8D8999-7044-E752-D429-F0806C69853B}"/>
    <pc:docChg chg="addSld delSld modSld sldOrd">
      <pc:chgData name="Matteo Patella - matteo.patella@studio.unibo.it" userId="S::matteo.patella@studio.unibo.it::359abed4-9b1d-4f60-88ef-fe8da51e7ac1" providerId="AD" clId="Web-{8C8D8999-7044-E752-D429-F0806C69853B}" dt="2023-10-25T10:32:29.162" v="13" actId="20577"/>
      <pc:docMkLst>
        <pc:docMk/>
      </pc:docMkLst>
      <pc:sldChg chg="modSp">
        <pc:chgData name="Matteo Patella - matteo.patella@studio.unibo.it" userId="S::matteo.patella@studio.unibo.it::359abed4-9b1d-4f60-88ef-fe8da51e7ac1" providerId="AD" clId="Web-{8C8D8999-7044-E752-D429-F0806C69853B}" dt="2023-10-25T10:31:25.534" v="1" actId="20577"/>
        <pc:sldMkLst>
          <pc:docMk/>
          <pc:sldMk cId="3177967360" sldId="264"/>
        </pc:sldMkLst>
        <pc:spChg chg="mod">
          <ac:chgData name="Matteo Patella - matteo.patella@studio.unibo.it" userId="S::matteo.patella@studio.unibo.it::359abed4-9b1d-4f60-88ef-fe8da51e7ac1" providerId="AD" clId="Web-{8C8D8999-7044-E752-D429-F0806C69853B}" dt="2023-10-25T10:31:25.534" v="1" actId="20577"/>
          <ac:spMkLst>
            <pc:docMk/>
            <pc:sldMk cId="3177967360" sldId="264"/>
            <ac:spMk id="4" creationId="{5187BE26-513F-961A-BDF1-933FD21E5CA7}"/>
          </ac:spMkLst>
        </pc:spChg>
      </pc:sldChg>
      <pc:sldChg chg="del">
        <pc:chgData name="Matteo Patella - matteo.patella@studio.unibo.it" userId="S::matteo.patella@studio.unibo.it::359abed4-9b1d-4f60-88ef-fe8da51e7ac1" providerId="AD" clId="Web-{8C8D8999-7044-E752-D429-F0806C69853B}" dt="2023-10-25T10:31:45.722" v="4"/>
        <pc:sldMkLst>
          <pc:docMk/>
          <pc:sldMk cId="117316300" sldId="265"/>
        </pc:sldMkLst>
      </pc:sldChg>
      <pc:sldChg chg="modSp add ord replId">
        <pc:chgData name="Matteo Patella - matteo.patella@studio.unibo.it" userId="S::matteo.patella@studio.unibo.it::359abed4-9b1d-4f60-88ef-fe8da51e7ac1" providerId="AD" clId="Web-{8C8D8999-7044-E752-D429-F0806C69853B}" dt="2023-10-25T10:32:29.162" v="13" actId="20577"/>
        <pc:sldMkLst>
          <pc:docMk/>
          <pc:sldMk cId="1202458554" sldId="269"/>
        </pc:sldMkLst>
        <pc:spChg chg="mod">
          <ac:chgData name="Matteo Patella - matteo.patella@studio.unibo.it" userId="S::matteo.patella@studio.unibo.it::359abed4-9b1d-4f60-88ef-fe8da51e7ac1" providerId="AD" clId="Web-{8C8D8999-7044-E752-D429-F0806C69853B}" dt="2023-10-25T10:31:51.457" v="7" actId="20577"/>
          <ac:spMkLst>
            <pc:docMk/>
            <pc:sldMk cId="1202458554" sldId="269"/>
            <ac:spMk id="2" creationId="{7BDC23E7-B014-E66C-256D-4869D631AF97}"/>
          </ac:spMkLst>
        </pc:spChg>
        <pc:spChg chg="mod">
          <ac:chgData name="Matteo Patella - matteo.patella@studio.unibo.it" userId="S::matteo.patella@studio.unibo.it::359abed4-9b1d-4f60-88ef-fe8da51e7ac1" providerId="AD" clId="Web-{8C8D8999-7044-E752-D429-F0806C69853B}" dt="2023-10-25T10:32:29.162" v="13" actId="20577"/>
          <ac:spMkLst>
            <pc:docMk/>
            <pc:sldMk cId="1202458554" sldId="269"/>
            <ac:spMk id="4" creationId="{5187BE26-513F-961A-BDF1-933FD21E5CA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24D07F-BC47-4C48-8612-45DAB17BEBB3}"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0F81AD62-32C5-466B-8B76-DA77D539AC18}">
      <dgm:prSet/>
      <dgm:spPr/>
      <dgm:t>
        <a:bodyPr/>
        <a:lstStyle/>
        <a:p>
          <a:r>
            <a:rPr lang="en-US"/>
            <a:t>Abbiamo optato per un server self-hosted, in modo da:</a:t>
          </a:r>
        </a:p>
      </dgm:t>
    </dgm:pt>
    <dgm:pt modelId="{402392A0-4F3D-424F-A45D-F52C402BBE21}" type="parTrans" cxnId="{9E10021A-3020-4743-BAEC-26AFCE29263F}">
      <dgm:prSet/>
      <dgm:spPr/>
      <dgm:t>
        <a:bodyPr/>
        <a:lstStyle/>
        <a:p>
          <a:endParaRPr lang="en-US"/>
        </a:p>
      </dgm:t>
    </dgm:pt>
    <dgm:pt modelId="{40CDAB9F-8657-4921-B4A3-D82C2FB637A5}" type="sibTrans" cxnId="{9E10021A-3020-4743-BAEC-26AFCE29263F}">
      <dgm:prSet/>
      <dgm:spPr/>
      <dgm:t>
        <a:bodyPr/>
        <a:lstStyle/>
        <a:p>
          <a:endParaRPr lang="en-US"/>
        </a:p>
      </dgm:t>
    </dgm:pt>
    <dgm:pt modelId="{70260967-390B-40D4-A96D-02437790C36C}">
      <dgm:prSet/>
      <dgm:spPr/>
      <dgm:t>
        <a:bodyPr/>
        <a:lstStyle/>
        <a:p>
          <a:r>
            <a:rPr lang="en-US"/>
            <a:t>utilizzare tecnologie e software a noi più affini</a:t>
          </a:r>
        </a:p>
      </dgm:t>
    </dgm:pt>
    <dgm:pt modelId="{D42A44DF-4585-4744-AF45-C651DD6A1660}" type="parTrans" cxnId="{DB2DA415-5207-475E-8117-995CC419E536}">
      <dgm:prSet/>
      <dgm:spPr/>
      <dgm:t>
        <a:bodyPr/>
        <a:lstStyle/>
        <a:p>
          <a:endParaRPr lang="en-US"/>
        </a:p>
      </dgm:t>
    </dgm:pt>
    <dgm:pt modelId="{AF396150-C237-46D3-AF37-A5DE3AA900B3}" type="sibTrans" cxnId="{DB2DA415-5207-475E-8117-995CC419E536}">
      <dgm:prSet/>
      <dgm:spPr/>
      <dgm:t>
        <a:bodyPr/>
        <a:lstStyle/>
        <a:p>
          <a:endParaRPr lang="en-US"/>
        </a:p>
      </dgm:t>
    </dgm:pt>
    <dgm:pt modelId="{E285F7E6-C84F-4509-8C18-1BD09667339E}">
      <dgm:prSet/>
      <dgm:spPr/>
      <dgm:t>
        <a:bodyPr/>
        <a:lstStyle/>
        <a:p>
          <a:r>
            <a:rPr lang="en-US"/>
            <a:t>rendere l'ambiente di sviluppo indipendente da servizi esterni</a:t>
          </a:r>
        </a:p>
      </dgm:t>
    </dgm:pt>
    <dgm:pt modelId="{8A2547ED-CF1F-4812-92F7-D6CF0A002B88}" type="parTrans" cxnId="{E568E7FB-A050-453E-A90D-B763B9DDE8D6}">
      <dgm:prSet/>
      <dgm:spPr/>
      <dgm:t>
        <a:bodyPr/>
        <a:lstStyle/>
        <a:p>
          <a:endParaRPr lang="en-US"/>
        </a:p>
      </dgm:t>
    </dgm:pt>
    <dgm:pt modelId="{7104DF94-0993-4FCA-BD43-DF37366CFB5D}" type="sibTrans" cxnId="{E568E7FB-A050-453E-A90D-B763B9DDE8D6}">
      <dgm:prSet/>
      <dgm:spPr/>
      <dgm:t>
        <a:bodyPr/>
        <a:lstStyle/>
        <a:p>
          <a:endParaRPr lang="en-US"/>
        </a:p>
      </dgm:t>
    </dgm:pt>
    <dgm:pt modelId="{9AD17BFD-BD5A-4884-841F-D820425EBCA0}">
      <dgm:prSet/>
      <dgm:spPr/>
      <dgm:t>
        <a:bodyPr/>
        <a:lstStyle/>
        <a:p>
          <a:r>
            <a:rPr lang="en-US"/>
            <a:t>Siamo partiti da CAS, setuppando quindi le principali componenti...</a:t>
          </a:r>
        </a:p>
      </dgm:t>
    </dgm:pt>
    <dgm:pt modelId="{02281A95-0618-4EBF-BFC9-DF2DB5033D47}" type="parTrans" cxnId="{6A03E465-4BE2-4EB9-8D08-0FC2069FF194}">
      <dgm:prSet/>
      <dgm:spPr/>
      <dgm:t>
        <a:bodyPr/>
        <a:lstStyle/>
        <a:p>
          <a:endParaRPr lang="en-US"/>
        </a:p>
      </dgm:t>
    </dgm:pt>
    <dgm:pt modelId="{F94C8EDF-A99C-4377-860B-85BF0F72EC0E}" type="sibTrans" cxnId="{6A03E465-4BE2-4EB9-8D08-0FC2069FF194}">
      <dgm:prSet/>
      <dgm:spPr/>
      <dgm:t>
        <a:bodyPr/>
        <a:lstStyle/>
        <a:p>
          <a:endParaRPr lang="en-US"/>
        </a:p>
      </dgm:t>
    </dgm:pt>
    <dgm:pt modelId="{E026DDB8-4128-4431-B1E7-01EDCC867AE3}" type="pres">
      <dgm:prSet presAssocID="{C824D07F-BC47-4C48-8612-45DAB17BEBB3}" presName="outerComposite" presStyleCnt="0">
        <dgm:presLayoutVars>
          <dgm:chMax val="5"/>
          <dgm:dir/>
          <dgm:resizeHandles val="exact"/>
        </dgm:presLayoutVars>
      </dgm:prSet>
      <dgm:spPr/>
    </dgm:pt>
    <dgm:pt modelId="{5A37387B-CC3D-4433-9372-BEC3C2A7EED9}" type="pres">
      <dgm:prSet presAssocID="{C824D07F-BC47-4C48-8612-45DAB17BEBB3}" presName="dummyMaxCanvas" presStyleCnt="0">
        <dgm:presLayoutVars/>
      </dgm:prSet>
      <dgm:spPr/>
    </dgm:pt>
    <dgm:pt modelId="{B6A20028-D74A-44E1-B24D-5CAE4F60D00F}" type="pres">
      <dgm:prSet presAssocID="{C824D07F-BC47-4C48-8612-45DAB17BEBB3}" presName="TwoNodes_1" presStyleLbl="node1" presStyleIdx="0" presStyleCnt="2">
        <dgm:presLayoutVars>
          <dgm:bulletEnabled val="1"/>
        </dgm:presLayoutVars>
      </dgm:prSet>
      <dgm:spPr/>
    </dgm:pt>
    <dgm:pt modelId="{D7FA4B18-57A8-48B0-A599-4AEA4065716E}" type="pres">
      <dgm:prSet presAssocID="{C824D07F-BC47-4C48-8612-45DAB17BEBB3}" presName="TwoNodes_2" presStyleLbl="node1" presStyleIdx="1" presStyleCnt="2">
        <dgm:presLayoutVars>
          <dgm:bulletEnabled val="1"/>
        </dgm:presLayoutVars>
      </dgm:prSet>
      <dgm:spPr/>
    </dgm:pt>
    <dgm:pt modelId="{1EEF4059-F8CC-4614-B0BE-BB76BBBCA956}" type="pres">
      <dgm:prSet presAssocID="{C824D07F-BC47-4C48-8612-45DAB17BEBB3}" presName="TwoConn_1-2" presStyleLbl="fgAccFollowNode1" presStyleIdx="0" presStyleCnt="1">
        <dgm:presLayoutVars>
          <dgm:bulletEnabled val="1"/>
        </dgm:presLayoutVars>
      </dgm:prSet>
      <dgm:spPr/>
    </dgm:pt>
    <dgm:pt modelId="{3129019D-7AF1-48B0-A64F-5C2D5CE7883E}" type="pres">
      <dgm:prSet presAssocID="{C824D07F-BC47-4C48-8612-45DAB17BEBB3}" presName="TwoNodes_1_text" presStyleLbl="node1" presStyleIdx="1" presStyleCnt="2">
        <dgm:presLayoutVars>
          <dgm:bulletEnabled val="1"/>
        </dgm:presLayoutVars>
      </dgm:prSet>
      <dgm:spPr/>
    </dgm:pt>
    <dgm:pt modelId="{684608A5-E1E9-4818-A4E2-269A7313394A}" type="pres">
      <dgm:prSet presAssocID="{C824D07F-BC47-4C48-8612-45DAB17BEBB3}" presName="TwoNodes_2_text" presStyleLbl="node1" presStyleIdx="1" presStyleCnt="2">
        <dgm:presLayoutVars>
          <dgm:bulletEnabled val="1"/>
        </dgm:presLayoutVars>
      </dgm:prSet>
      <dgm:spPr/>
    </dgm:pt>
  </dgm:ptLst>
  <dgm:cxnLst>
    <dgm:cxn modelId="{A9372603-016D-4205-8481-71B220C6640F}" type="presOf" srcId="{0F81AD62-32C5-466B-8B76-DA77D539AC18}" destId="{B6A20028-D74A-44E1-B24D-5CAE4F60D00F}" srcOrd="0" destOrd="0" presId="urn:microsoft.com/office/officeart/2005/8/layout/vProcess5"/>
    <dgm:cxn modelId="{CAB71412-FD9C-4E58-8EF4-8DA893302DB9}" type="presOf" srcId="{0F81AD62-32C5-466B-8B76-DA77D539AC18}" destId="{3129019D-7AF1-48B0-A64F-5C2D5CE7883E}" srcOrd="1" destOrd="0" presId="urn:microsoft.com/office/officeart/2005/8/layout/vProcess5"/>
    <dgm:cxn modelId="{DB2DA415-5207-475E-8117-995CC419E536}" srcId="{0F81AD62-32C5-466B-8B76-DA77D539AC18}" destId="{70260967-390B-40D4-A96D-02437790C36C}" srcOrd="0" destOrd="0" parTransId="{D42A44DF-4585-4744-AF45-C651DD6A1660}" sibTransId="{AF396150-C237-46D3-AF37-A5DE3AA900B3}"/>
    <dgm:cxn modelId="{9E10021A-3020-4743-BAEC-26AFCE29263F}" srcId="{C824D07F-BC47-4C48-8612-45DAB17BEBB3}" destId="{0F81AD62-32C5-466B-8B76-DA77D539AC18}" srcOrd="0" destOrd="0" parTransId="{402392A0-4F3D-424F-A45D-F52C402BBE21}" sibTransId="{40CDAB9F-8657-4921-B4A3-D82C2FB637A5}"/>
    <dgm:cxn modelId="{DEDB6D29-1C9B-4F14-994B-0F3D0964FACA}" type="presOf" srcId="{40CDAB9F-8657-4921-B4A3-D82C2FB637A5}" destId="{1EEF4059-F8CC-4614-B0BE-BB76BBBCA956}" srcOrd="0" destOrd="0" presId="urn:microsoft.com/office/officeart/2005/8/layout/vProcess5"/>
    <dgm:cxn modelId="{324F162E-66AA-4269-B42E-5D01FE2A0E00}" type="presOf" srcId="{9AD17BFD-BD5A-4884-841F-D820425EBCA0}" destId="{684608A5-E1E9-4818-A4E2-269A7313394A}" srcOrd="1" destOrd="0" presId="urn:microsoft.com/office/officeart/2005/8/layout/vProcess5"/>
    <dgm:cxn modelId="{8ED30A38-E51B-491C-8219-D7EA7409D60A}" type="presOf" srcId="{9AD17BFD-BD5A-4884-841F-D820425EBCA0}" destId="{D7FA4B18-57A8-48B0-A599-4AEA4065716E}" srcOrd="0" destOrd="0" presId="urn:microsoft.com/office/officeart/2005/8/layout/vProcess5"/>
    <dgm:cxn modelId="{F2793C5E-55FE-4754-918C-8DC82F26CC8F}" type="presOf" srcId="{E285F7E6-C84F-4509-8C18-1BD09667339E}" destId="{B6A20028-D74A-44E1-B24D-5CAE4F60D00F}" srcOrd="0" destOrd="2" presId="urn:microsoft.com/office/officeart/2005/8/layout/vProcess5"/>
    <dgm:cxn modelId="{6A03E465-4BE2-4EB9-8D08-0FC2069FF194}" srcId="{C824D07F-BC47-4C48-8612-45DAB17BEBB3}" destId="{9AD17BFD-BD5A-4884-841F-D820425EBCA0}" srcOrd="1" destOrd="0" parTransId="{02281A95-0618-4EBF-BFC9-DF2DB5033D47}" sibTransId="{F94C8EDF-A99C-4377-860B-85BF0F72EC0E}"/>
    <dgm:cxn modelId="{F92C169A-393A-48BB-8072-EA4A633B2866}" type="presOf" srcId="{70260967-390B-40D4-A96D-02437790C36C}" destId="{B6A20028-D74A-44E1-B24D-5CAE4F60D00F}" srcOrd="0" destOrd="1" presId="urn:microsoft.com/office/officeart/2005/8/layout/vProcess5"/>
    <dgm:cxn modelId="{8AE017DF-2858-4C8A-9FBE-02C8862BF856}" type="presOf" srcId="{C824D07F-BC47-4C48-8612-45DAB17BEBB3}" destId="{E026DDB8-4128-4431-B1E7-01EDCC867AE3}" srcOrd="0" destOrd="0" presId="urn:microsoft.com/office/officeart/2005/8/layout/vProcess5"/>
    <dgm:cxn modelId="{AA4ACEF8-A326-4E8F-BA8C-B7DD533D38B0}" type="presOf" srcId="{70260967-390B-40D4-A96D-02437790C36C}" destId="{3129019D-7AF1-48B0-A64F-5C2D5CE7883E}" srcOrd="1" destOrd="1" presId="urn:microsoft.com/office/officeart/2005/8/layout/vProcess5"/>
    <dgm:cxn modelId="{934EB9F9-30F5-414E-AA5D-55633797802E}" type="presOf" srcId="{E285F7E6-C84F-4509-8C18-1BD09667339E}" destId="{3129019D-7AF1-48B0-A64F-5C2D5CE7883E}" srcOrd="1" destOrd="2" presId="urn:microsoft.com/office/officeart/2005/8/layout/vProcess5"/>
    <dgm:cxn modelId="{E568E7FB-A050-453E-A90D-B763B9DDE8D6}" srcId="{0F81AD62-32C5-466B-8B76-DA77D539AC18}" destId="{E285F7E6-C84F-4509-8C18-1BD09667339E}" srcOrd="1" destOrd="0" parTransId="{8A2547ED-CF1F-4812-92F7-D6CF0A002B88}" sibTransId="{7104DF94-0993-4FCA-BD43-DF37366CFB5D}"/>
    <dgm:cxn modelId="{2927C171-D8C2-40F0-8A5C-DF839CC6F0FF}" type="presParOf" srcId="{E026DDB8-4128-4431-B1E7-01EDCC867AE3}" destId="{5A37387B-CC3D-4433-9372-BEC3C2A7EED9}" srcOrd="0" destOrd="0" presId="urn:microsoft.com/office/officeart/2005/8/layout/vProcess5"/>
    <dgm:cxn modelId="{021ED275-09E0-435D-86C1-40B731E737C0}" type="presParOf" srcId="{E026DDB8-4128-4431-B1E7-01EDCC867AE3}" destId="{B6A20028-D74A-44E1-B24D-5CAE4F60D00F}" srcOrd="1" destOrd="0" presId="urn:microsoft.com/office/officeart/2005/8/layout/vProcess5"/>
    <dgm:cxn modelId="{F56BA231-24E9-40B4-88D3-320B47D208ED}" type="presParOf" srcId="{E026DDB8-4128-4431-B1E7-01EDCC867AE3}" destId="{D7FA4B18-57A8-48B0-A599-4AEA4065716E}" srcOrd="2" destOrd="0" presId="urn:microsoft.com/office/officeart/2005/8/layout/vProcess5"/>
    <dgm:cxn modelId="{3A4BEA86-54CE-46D8-9A54-59B8E5168D46}" type="presParOf" srcId="{E026DDB8-4128-4431-B1E7-01EDCC867AE3}" destId="{1EEF4059-F8CC-4614-B0BE-BB76BBBCA956}" srcOrd="3" destOrd="0" presId="urn:microsoft.com/office/officeart/2005/8/layout/vProcess5"/>
    <dgm:cxn modelId="{1308B4B4-0FF2-48C2-8051-B694AB8A54F6}" type="presParOf" srcId="{E026DDB8-4128-4431-B1E7-01EDCC867AE3}" destId="{3129019D-7AF1-48B0-A64F-5C2D5CE7883E}" srcOrd="4" destOrd="0" presId="urn:microsoft.com/office/officeart/2005/8/layout/vProcess5"/>
    <dgm:cxn modelId="{B03C143A-A19A-4896-8149-6CE7C792FDFE}" type="presParOf" srcId="{E026DDB8-4128-4431-B1E7-01EDCC867AE3}" destId="{684608A5-E1E9-4818-A4E2-269A7313394A}"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033183-7C29-469B-9D4E-ECA7BC85019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7E6474B-BA32-470B-8775-4F2E8D151EC1}">
      <dgm:prSet/>
      <dgm:spPr/>
      <dgm:t>
        <a:bodyPr/>
        <a:lstStyle/>
        <a:p>
          <a:r>
            <a:rPr lang="en-US"/>
            <a:t>Per il self hosting:</a:t>
          </a:r>
        </a:p>
      </dgm:t>
    </dgm:pt>
    <dgm:pt modelId="{116639AB-B5F4-4511-9EC6-F958F10032B1}" type="parTrans" cxnId="{FC74DDB1-2D52-4E51-ACFE-A2D84942D341}">
      <dgm:prSet/>
      <dgm:spPr/>
      <dgm:t>
        <a:bodyPr/>
        <a:lstStyle/>
        <a:p>
          <a:endParaRPr lang="en-US"/>
        </a:p>
      </dgm:t>
    </dgm:pt>
    <dgm:pt modelId="{E7845ED1-C17B-401D-9A5A-0BA2AC35520F}" type="sibTrans" cxnId="{FC74DDB1-2D52-4E51-ACFE-A2D84942D341}">
      <dgm:prSet/>
      <dgm:spPr/>
      <dgm:t>
        <a:bodyPr/>
        <a:lstStyle/>
        <a:p>
          <a:endParaRPr lang="en-US"/>
        </a:p>
      </dgm:t>
    </dgm:pt>
    <dgm:pt modelId="{BD495220-44C7-4A3B-B617-5FBC0124B0BA}">
      <dgm:prSet/>
      <dgm:spPr/>
      <dgm:t>
        <a:bodyPr/>
        <a:lstStyle/>
        <a:p>
          <a:r>
            <a:rPr lang="en-US"/>
            <a:t>Docker, </a:t>
          </a:r>
          <a:r>
            <a:rPr lang="en-US">
              <a:latin typeface="Tw Cen MT"/>
            </a:rPr>
            <a:t>container</a:t>
          </a:r>
          <a:r>
            <a:rPr lang="en-US"/>
            <a:t> </a:t>
          </a:r>
          <a:r>
            <a:rPr lang="en-US" err="1"/>
            <a:t>dei</a:t>
          </a:r>
          <a:r>
            <a:rPr lang="en-US"/>
            <a:t> </a:t>
          </a:r>
          <a:r>
            <a:rPr lang="en-US" err="1"/>
            <a:t>vari</a:t>
          </a:r>
          <a:r>
            <a:rPr lang="en-US"/>
            <a:t> software</a:t>
          </a:r>
        </a:p>
      </dgm:t>
    </dgm:pt>
    <dgm:pt modelId="{965DC541-53ED-4562-9D23-106237743364}" type="parTrans" cxnId="{0DE41CB6-9177-468F-A9D4-B4EA2055840C}">
      <dgm:prSet/>
      <dgm:spPr/>
      <dgm:t>
        <a:bodyPr/>
        <a:lstStyle/>
        <a:p>
          <a:endParaRPr lang="en-US"/>
        </a:p>
      </dgm:t>
    </dgm:pt>
    <dgm:pt modelId="{9FF80E60-498B-4FF9-9AC3-CDE526638E14}" type="sibTrans" cxnId="{0DE41CB6-9177-468F-A9D4-B4EA2055840C}">
      <dgm:prSet/>
      <dgm:spPr/>
      <dgm:t>
        <a:bodyPr/>
        <a:lstStyle/>
        <a:p>
          <a:endParaRPr lang="en-US"/>
        </a:p>
      </dgm:t>
    </dgm:pt>
    <dgm:pt modelId="{2EEAE413-850A-4757-BD13-FE5EDB10728F}">
      <dgm:prSet/>
      <dgm:spPr/>
      <dgm:t>
        <a:bodyPr/>
        <a:lstStyle/>
        <a:p>
          <a:r>
            <a:rPr lang="en-US"/>
            <a:t>Nginx, reverse proxy e load balancer</a:t>
          </a:r>
        </a:p>
      </dgm:t>
    </dgm:pt>
    <dgm:pt modelId="{26E82DAF-81DD-480D-9014-C2843A1506AE}" type="parTrans" cxnId="{B955AD62-B48B-40CD-BE6A-4DD575DC6F0E}">
      <dgm:prSet/>
      <dgm:spPr/>
      <dgm:t>
        <a:bodyPr/>
        <a:lstStyle/>
        <a:p>
          <a:endParaRPr lang="en-US"/>
        </a:p>
      </dgm:t>
    </dgm:pt>
    <dgm:pt modelId="{6EDD4D98-51AA-45A4-8AFF-67B431EE3248}" type="sibTrans" cxnId="{B955AD62-B48B-40CD-BE6A-4DD575DC6F0E}">
      <dgm:prSet/>
      <dgm:spPr/>
      <dgm:t>
        <a:bodyPr/>
        <a:lstStyle/>
        <a:p>
          <a:endParaRPr lang="en-US"/>
        </a:p>
      </dgm:t>
    </dgm:pt>
    <dgm:pt modelId="{7D8722A5-C1F0-49E8-9F04-717991221159}">
      <dgm:prSet/>
      <dgm:spPr/>
      <dgm:t>
        <a:bodyPr/>
        <a:lstStyle/>
        <a:p>
          <a:r>
            <a:rPr lang="en-US"/>
            <a:t>Per il </a:t>
          </a:r>
          <a:r>
            <a:rPr lang="en-US" err="1"/>
            <a:t>progetto</a:t>
          </a:r>
          <a:r>
            <a:rPr lang="en-US"/>
            <a:t>:</a:t>
          </a:r>
        </a:p>
      </dgm:t>
    </dgm:pt>
    <dgm:pt modelId="{A3FE118B-682C-47A8-89D0-DB545698D03D}" type="parTrans" cxnId="{E419DB0A-EC07-4D1A-8A02-1CAB30B41AD8}">
      <dgm:prSet/>
      <dgm:spPr/>
      <dgm:t>
        <a:bodyPr/>
        <a:lstStyle/>
        <a:p>
          <a:endParaRPr lang="en-US"/>
        </a:p>
      </dgm:t>
    </dgm:pt>
    <dgm:pt modelId="{66A53CC0-6E44-48FD-80DC-433F29C86DF8}" type="sibTrans" cxnId="{E419DB0A-EC07-4D1A-8A02-1CAB30B41AD8}">
      <dgm:prSet/>
      <dgm:spPr/>
      <dgm:t>
        <a:bodyPr/>
        <a:lstStyle/>
        <a:p>
          <a:endParaRPr lang="en-US"/>
        </a:p>
      </dgm:t>
    </dgm:pt>
    <dgm:pt modelId="{1648664C-FF36-4AE4-B360-4E31A6B2497E}">
      <dgm:prSet/>
      <dgm:spPr/>
      <dgm:t>
        <a:bodyPr/>
        <a:lstStyle/>
        <a:p>
          <a:r>
            <a:rPr lang="en-US"/>
            <a:t>Gitlab, VCS</a:t>
          </a:r>
        </a:p>
      </dgm:t>
    </dgm:pt>
    <dgm:pt modelId="{3EF98F46-AFC8-4AB7-A8F2-27CB38427C0D}" type="parTrans" cxnId="{80F7ACE6-15B5-4C30-9AF9-76B68B21D3F3}">
      <dgm:prSet/>
      <dgm:spPr/>
      <dgm:t>
        <a:bodyPr/>
        <a:lstStyle/>
        <a:p>
          <a:endParaRPr lang="en-US"/>
        </a:p>
      </dgm:t>
    </dgm:pt>
    <dgm:pt modelId="{93A470B9-D217-4CE2-9B69-4F5F17A634CB}" type="sibTrans" cxnId="{80F7ACE6-15B5-4C30-9AF9-76B68B21D3F3}">
      <dgm:prSet/>
      <dgm:spPr/>
      <dgm:t>
        <a:bodyPr/>
        <a:lstStyle/>
        <a:p>
          <a:endParaRPr lang="en-US"/>
        </a:p>
      </dgm:t>
    </dgm:pt>
    <dgm:pt modelId="{62A4F6AA-2004-4671-BF55-59E1B5BCB46E}">
      <dgm:prSet/>
      <dgm:spPr/>
      <dgm:t>
        <a:bodyPr/>
        <a:lstStyle/>
        <a:p>
          <a:r>
            <a:rPr lang="en-US"/>
            <a:t>Taiga, </a:t>
          </a:r>
          <a:r>
            <a:rPr lang="en-US" err="1"/>
            <a:t>gestione</a:t>
          </a:r>
          <a:r>
            <a:rPr lang="en-US"/>
            <a:t> US e sprints</a:t>
          </a:r>
        </a:p>
      </dgm:t>
    </dgm:pt>
    <dgm:pt modelId="{56B36FEB-D99A-4FF2-B949-05A34A824ABB}" type="parTrans" cxnId="{BC754C86-640B-4D61-82C0-ECBAE7DC915C}">
      <dgm:prSet/>
      <dgm:spPr/>
      <dgm:t>
        <a:bodyPr/>
        <a:lstStyle/>
        <a:p>
          <a:endParaRPr lang="en-US"/>
        </a:p>
      </dgm:t>
    </dgm:pt>
    <dgm:pt modelId="{B887BE3C-D77E-450C-9B59-E91B9AB95F46}" type="sibTrans" cxnId="{BC754C86-640B-4D61-82C0-ECBAE7DC915C}">
      <dgm:prSet/>
      <dgm:spPr/>
      <dgm:t>
        <a:bodyPr/>
        <a:lstStyle/>
        <a:p>
          <a:endParaRPr lang="en-US"/>
        </a:p>
      </dgm:t>
    </dgm:pt>
    <dgm:pt modelId="{C69994F2-7C68-455C-8D83-CFEA35FB134D}">
      <dgm:prSet/>
      <dgm:spPr/>
      <dgm:t>
        <a:bodyPr/>
        <a:lstStyle/>
        <a:p>
          <a:r>
            <a:rPr lang="en-US" err="1"/>
            <a:t>Mattermost</a:t>
          </a:r>
          <a:r>
            <a:rPr lang="en-US"/>
            <a:t>, </a:t>
          </a:r>
          <a:r>
            <a:rPr lang="en-US" err="1"/>
            <a:t>comunicazione</a:t>
          </a:r>
          <a:endParaRPr lang="en-US"/>
        </a:p>
      </dgm:t>
    </dgm:pt>
    <dgm:pt modelId="{92918CDD-5EEF-482E-BCC1-443A1FDDF5C8}" type="parTrans" cxnId="{09D7372C-9A11-46E1-A44A-28524500E0FF}">
      <dgm:prSet/>
      <dgm:spPr/>
      <dgm:t>
        <a:bodyPr/>
        <a:lstStyle/>
        <a:p>
          <a:endParaRPr lang="en-US"/>
        </a:p>
      </dgm:t>
    </dgm:pt>
    <dgm:pt modelId="{DB4CC0E6-07F7-41D5-8B98-0B1674416FF2}" type="sibTrans" cxnId="{09D7372C-9A11-46E1-A44A-28524500E0FF}">
      <dgm:prSet/>
      <dgm:spPr/>
      <dgm:t>
        <a:bodyPr/>
        <a:lstStyle/>
        <a:p>
          <a:endParaRPr lang="en-US"/>
        </a:p>
      </dgm:t>
    </dgm:pt>
    <dgm:pt modelId="{51D8B6CB-F559-40E5-B092-594CC0A694F5}">
      <dgm:prSet/>
      <dgm:spPr/>
      <dgm:t>
        <a:bodyPr/>
        <a:lstStyle/>
        <a:p>
          <a:pPr rtl="0"/>
          <a:r>
            <a:rPr lang="en-US" err="1"/>
            <a:t>Sonarqube</a:t>
          </a:r>
          <a:r>
            <a:rPr lang="en-US"/>
            <a:t>, </a:t>
          </a:r>
          <a:r>
            <a:rPr lang="en-US" err="1"/>
            <a:t>analisi</a:t>
          </a:r>
          <a:r>
            <a:rPr lang="en-US"/>
            <a:t> del </a:t>
          </a:r>
          <a:r>
            <a:rPr lang="en-US" err="1"/>
            <a:t>codice</a:t>
          </a:r>
          <a:r>
            <a:rPr lang="en-US">
              <a:latin typeface="Tw Cen MT"/>
            </a:rPr>
            <a:t> (</a:t>
          </a:r>
          <a:r>
            <a:rPr lang="en-US" err="1">
              <a:latin typeface="Tw Cen MT"/>
            </a:rPr>
            <a:t>operativo</a:t>
          </a:r>
          <a:r>
            <a:rPr lang="en-US">
              <a:latin typeface="Tw Cen MT"/>
            </a:rPr>
            <a:t>, ma non </a:t>
          </a:r>
          <a:r>
            <a:rPr lang="en-US" err="1">
              <a:latin typeface="Tw Cen MT"/>
            </a:rPr>
            <a:t>ancora</a:t>
          </a:r>
          <a:r>
            <a:rPr lang="en-US">
              <a:latin typeface="Tw Cen MT"/>
            </a:rPr>
            <a:t> </a:t>
          </a:r>
          <a:r>
            <a:rPr lang="en-US" err="1">
              <a:latin typeface="Tw Cen MT"/>
            </a:rPr>
            <a:t>configurato</a:t>
          </a:r>
          <a:r>
            <a:rPr lang="en-US">
              <a:latin typeface="Tw Cen MT"/>
            </a:rPr>
            <a:t>)</a:t>
          </a:r>
          <a:endParaRPr lang="en-US"/>
        </a:p>
      </dgm:t>
    </dgm:pt>
    <dgm:pt modelId="{BA69090D-43C1-4932-9281-692163A996D4}" type="parTrans" cxnId="{6DD5AAC2-6683-4269-8E7F-C62172C6CAC1}">
      <dgm:prSet/>
      <dgm:spPr/>
      <dgm:t>
        <a:bodyPr/>
        <a:lstStyle/>
        <a:p>
          <a:endParaRPr lang="en-US"/>
        </a:p>
      </dgm:t>
    </dgm:pt>
    <dgm:pt modelId="{F34E4466-7511-42FF-B2B2-467E6A345D5D}" type="sibTrans" cxnId="{6DD5AAC2-6683-4269-8E7F-C62172C6CAC1}">
      <dgm:prSet/>
      <dgm:spPr/>
      <dgm:t>
        <a:bodyPr/>
        <a:lstStyle/>
        <a:p>
          <a:endParaRPr lang="en-US"/>
        </a:p>
      </dgm:t>
    </dgm:pt>
    <dgm:pt modelId="{8054284C-633C-4A78-A682-097FFC18FC05}">
      <dgm:prSet/>
      <dgm:spPr/>
      <dgm:t>
        <a:bodyPr/>
        <a:lstStyle/>
        <a:p>
          <a:r>
            <a:rPr lang="en-US"/>
            <a:t>Jenkins + Gitlab, </a:t>
          </a:r>
          <a:r>
            <a:rPr lang="en-US">
              <a:latin typeface="Tw Cen MT"/>
            </a:rPr>
            <a:t>continuous</a:t>
          </a:r>
          <a:r>
            <a:rPr lang="en-US"/>
            <a:t> integration (</a:t>
          </a:r>
          <a:r>
            <a:rPr lang="en-US" err="1"/>
            <a:t>operativi</a:t>
          </a:r>
          <a:r>
            <a:rPr lang="en-US"/>
            <a:t>, ma non </a:t>
          </a:r>
          <a:r>
            <a:rPr lang="en-US" err="1"/>
            <a:t>ancora</a:t>
          </a:r>
          <a:r>
            <a:rPr lang="en-US"/>
            <a:t> </a:t>
          </a:r>
          <a:r>
            <a:rPr lang="en-US" err="1"/>
            <a:t>configurati</a:t>
          </a:r>
          <a:r>
            <a:rPr lang="en-US">
              <a:latin typeface="Tw Cen MT"/>
            </a:rPr>
            <a:t>)</a:t>
          </a:r>
          <a:endParaRPr lang="en-US"/>
        </a:p>
      </dgm:t>
    </dgm:pt>
    <dgm:pt modelId="{59215C76-AA97-4E67-879D-0BEE61FF6A55}" type="parTrans" cxnId="{57B2CE3C-BEC0-49B3-9C07-CE5B1843939A}">
      <dgm:prSet/>
      <dgm:spPr/>
      <dgm:t>
        <a:bodyPr/>
        <a:lstStyle/>
        <a:p>
          <a:endParaRPr lang="en-US"/>
        </a:p>
      </dgm:t>
    </dgm:pt>
    <dgm:pt modelId="{97BE2F15-A200-411D-9C19-99BCDFD48152}" type="sibTrans" cxnId="{57B2CE3C-BEC0-49B3-9C07-CE5B1843939A}">
      <dgm:prSet/>
      <dgm:spPr/>
      <dgm:t>
        <a:bodyPr/>
        <a:lstStyle/>
        <a:p>
          <a:endParaRPr lang="en-US"/>
        </a:p>
      </dgm:t>
    </dgm:pt>
    <dgm:pt modelId="{9341F04A-08C7-4925-B56A-3F745B6C3AB8}" type="pres">
      <dgm:prSet presAssocID="{08033183-7C29-469B-9D4E-ECA7BC850196}" presName="linear" presStyleCnt="0">
        <dgm:presLayoutVars>
          <dgm:animLvl val="lvl"/>
          <dgm:resizeHandles val="exact"/>
        </dgm:presLayoutVars>
      </dgm:prSet>
      <dgm:spPr/>
    </dgm:pt>
    <dgm:pt modelId="{8A6CAE0B-9569-4881-B313-516BE3E0E1E1}" type="pres">
      <dgm:prSet presAssocID="{F7E6474B-BA32-470B-8775-4F2E8D151EC1}" presName="parentText" presStyleLbl="node1" presStyleIdx="0" presStyleCnt="2">
        <dgm:presLayoutVars>
          <dgm:chMax val="0"/>
          <dgm:bulletEnabled val="1"/>
        </dgm:presLayoutVars>
      </dgm:prSet>
      <dgm:spPr/>
    </dgm:pt>
    <dgm:pt modelId="{5AA2AC79-9AB3-4379-AC6B-5E7E0337EC3C}" type="pres">
      <dgm:prSet presAssocID="{F7E6474B-BA32-470B-8775-4F2E8D151EC1}" presName="childText" presStyleLbl="revTx" presStyleIdx="0" presStyleCnt="2">
        <dgm:presLayoutVars>
          <dgm:bulletEnabled val="1"/>
        </dgm:presLayoutVars>
      </dgm:prSet>
      <dgm:spPr/>
    </dgm:pt>
    <dgm:pt modelId="{83ED3AA7-AF97-4ECC-9CAF-51EA5F60197C}" type="pres">
      <dgm:prSet presAssocID="{7D8722A5-C1F0-49E8-9F04-717991221159}" presName="parentText" presStyleLbl="node1" presStyleIdx="1" presStyleCnt="2">
        <dgm:presLayoutVars>
          <dgm:chMax val="0"/>
          <dgm:bulletEnabled val="1"/>
        </dgm:presLayoutVars>
      </dgm:prSet>
      <dgm:spPr/>
    </dgm:pt>
    <dgm:pt modelId="{BFED171D-D7EF-4C3F-A56A-F8592D3F7FC5}" type="pres">
      <dgm:prSet presAssocID="{7D8722A5-C1F0-49E8-9F04-717991221159}" presName="childText" presStyleLbl="revTx" presStyleIdx="1" presStyleCnt="2">
        <dgm:presLayoutVars>
          <dgm:bulletEnabled val="1"/>
        </dgm:presLayoutVars>
      </dgm:prSet>
      <dgm:spPr/>
    </dgm:pt>
  </dgm:ptLst>
  <dgm:cxnLst>
    <dgm:cxn modelId="{E419DB0A-EC07-4D1A-8A02-1CAB30B41AD8}" srcId="{08033183-7C29-469B-9D4E-ECA7BC850196}" destId="{7D8722A5-C1F0-49E8-9F04-717991221159}" srcOrd="1" destOrd="0" parTransId="{A3FE118B-682C-47A8-89D0-DB545698D03D}" sibTransId="{66A53CC0-6E44-48FD-80DC-433F29C86DF8}"/>
    <dgm:cxn modelId="{2AA1220E-3295-48EE-BA65-23FE1454D7DF}" type="presOf" srcId="{51D8B6CB-F559-40E5-B092-594CC0A694F5}" destId="{BFED171D-D7EF-4C3F-A56A-F8592D3F7FC5}" srcOrd="0" destOrd="3" presId="urn:microsoft.com/office/officeart/2005/8/layout/vList2"/>
    <dgm:cxn modelId="{FEDC1D16-581F-4157-8637-975898B8C63C}" type="presOf" srcId="{62A4F6AA-2004-4671-BF55-59E1B5BCB46E}" destId="{BFED171D-D7EF-4C3F-A56A-F8592D3F7FC5}" srcOrd="0" destOrd="1" presId="urn:microsoft.com/office/officeart/2005/8/layout/vList2"/>
    <dgm:cxn modelId="{09D7372C-9A11-46E1-A44A-28524500E0FF}" srcId="{7D8722A5-C1F0-49E8-9F04-717991221159}" destId="{C69994F2-7C68-455C-8D83-CFEA35FB134D}" srcOrd="2" destOrd="0" parTransId="{92918CDD-5EEF-482E-BCC1-443A1FDDF5C8}" sibTransId="{DB4CC0E6-07F7-41D5-8B98-0B1674416FF2}"/>
    <dgm:cxn modelId="{05937A3A-32E5-480E-A23A-A6C95E48A9FF}" type="presOf" srcId="{1648664C-FF36-4AE4-B360-4E31A6B2497E}" destId="{BFED171D-D7EF-4C3F-A56A-F8592D3F7FC5}" srcOrd="0" destOrd="0" presId="urn:microsoft.com/office/officeart/2005/8/layout/vList2"/>
    <dgm:cxn modelId="{57B2CE3C-BEC0-49B3-9C07-CE5B1843939A}" srcId="{7D8722A5-C1F0-49E8-9F04-717991221159}" destId="{8054284C-633C-4A78-A682-097FFC18FC05}" srcOrd="4" destOrd="0" parTransId="{59215C76-AA97-4E67-879D-0BEE61FF6A55}" sibTransId="{97BE2F15-A200-411D-9C19-99BCDFD48152}"/>
    <dgm:cxn modelId="{5FC3A761-E0BF-4F2F-8893-9F0507520EC7}" type="presOf" srcId="{C69994F2-7C68-455C-8D83-CFEA35FB134D}" destId="{BFED171D-D7EF-4C3F-A56A-F8592D3F7FC5}" srcOrd="0" destOrd="2" presId="urn:microsoft.com/office/officeart/2005/8/layout/vList2"/>
    <dgm:cxn modelId="{B955AD62-B48B-40CD-BE6A-4DD575DC6F0E}" srcId="{F7E6474B-BA32-470B-8775-4F2E8D151EC1}" destId="{2EEAE413-850A-4757-BD13-FE5EDB10728F}" srcOrd="1" destOrd="0" parTransId="{26E82DAF-81DD-480D-9014-C2843A1506AE}" sibTransId="{6EDD4D98-51AA-45A4-8AFF-67B431EE3248}"/>
    <dgm:cxn modelId="{F73E8965-150C-4147-91E8-782B00EBEF0A}" type="presOf" srcId="{2EEAE413-850A-4757-BD13-FE5EDB10728F}" destId="{5AA2AC79-9AB3-4379-AC6B-5E7E0337EC3C}" srcOrd="0" destOrd="1" presId="urn:microsoft.com/office/officeart/2005/8/layout/vList2"/>
    <dgm:cxn modelId="{7301FC54-7FBB-4351-832A-A4938538B030}" type="presOf" srcId="{BD495220-44C7-4A3B-B617-5FBC0124B0BA}" destId="{5AA2AC79-9AB3-4379-AC6B-5E7E0337EC3C}" srcOrd="0" destOrd="0" presId="urn:microsoft.com/office/officeart/2005/8/layout/vList2"/>
    <dgm:cxn modelId="{34DDC67B-3EA6-4B3A-A693-7B6B11B9D2C7}" type="presOf" srcId="{08033183-7C29-469B-9D4E-ECA7BC850196}" destId="{9341F04A-08C7-4925-B56A-3F745B6C3AB8}" srcOrd="0" destOrd="0" presId="urn:microsoft.com/office/officeart/2005/8/layout/vList2"/>
    <dgm:cxn modelId="{BC754C86-640B-4D61-82C0-ECBAE7DC915C}" srcId="{7D8722A5-C1F0-49E8-9F04-717991221159}" destId="{62A4F6AA-2004-4671-BF55-59E1B5BCB46E}" srcOrd="1" destOrd="0" parTransId="{56B36FEB-D99A-4FF2-B949-05A34A824ABB}" sibTransId="{B887BE3C-D77E-450C-9B59-E91B9AB95F46}"/>
    <dgm:cxn modelId="{245CE28F-8792-492A-8DF4-7E1C63180220}" type="presOf" srcId="{7D8722A5-C1F0-49E8-9F04-717991221159}" destId="{83ED3AA7-AF97-4ECC-9CAF-51EA5F60197C}" srcOrd="0" destOrd="0" presId="urn:microsoft.com/office/officeart/2005/8/layout/vList2"/>
    <dgm:cxn modelId="{A22AF098-DCA4-43F1-A0F4-6E2BD13CCFFB}" type="presOf" srcId="{8054284C-633C-4A78-A682-097FFC18FC05}" destId="{BFED171D-D7EF-4C3F-A56A-F8592D3F7FC5}" srcOrd="0" destOrd="4" presId="urn:microsoft.com/office/officeart/2005/8/layout/vList2"/>
    <dgm:cxn modelId="{FC74DDB1-2D52-4E51-ACFE-A2D84942D341}" srcId="{08033183-7C29-469B-9D4E-ECA7BC850196}" destId="{F7E6474B-BA32-470B-8775-4F2E8D151EC1}" srcOrd="0" destOrd="0" parTransId="{116639AB-B5F4-4511-9EC6-F958F10032B1}" sibTransId="{E7845ED1-C17B-401D-9A5A-0BA2AC35520F}"/>
    <dgm:cxn modelId="{0DE41CB6-9177-468F-A9D4-B4EA2055840C}" srcId="{F7E6474B-BA32-470B-8775-4F2E8D151EC1}" destId="{BD495220-44C7-4A3B-B617-5FBC0124B0BA}" srcOrd="0" destOrd="0" parTransId="{965DC541-53ED-4562-9D23-106237743364}" sibTransId="{9FF80E60-498B-4FF9-9AC3-CDE526638E14}"/>
    <dgm:cxn modelId="{6DD5AAC2-6683-4269-8E7F-C62172C6CAC1}" srcId="{7D8722A5-C1F0-49E8-9F04-717991221159}" destId="{51D8B6CB-F559-40E5-B092-594CC0A694F5}" srcOrd="3" destOrd="0" parTransId="{BA69090D-43C1-4932-9281-692163A996D4}" sibTransId="{F34E4466-7511-42FF-B2B2-467E6A345D5D}"/>
    <dgm:cxn modelId="{EDBD98CC-FBFC-4105-A127-6EF96912DA0C}" type="presOf" srcId="{F7E6474B-BA32-470B-8775-4F2E8D151EC1}" destId="{8A6CAE0B-9569-4881-B313-516BE3E0E1E1}" srcOrd="0" destOrd="0" presId="urn:microsoft.com/office/officeart/2005/8/layout/vList2"/>
    <dgm:cxn modelId="{80F7ACE6-15B5-4C30-9AF9-76B68B21D3F3}" srcId="{7D8722A5-C1F0-49E8-9F04-717991221159}" destId="{1648664C-FF36-4AE4-B360-4E31A6B2497E}" srcOrd="0" destOrd="0" parTransId="{3EF98F46-AFC8-4AB7-A8F2-27CB38427C0D}" sibTransId="{93A470B9-D217-4CE2-9B69-4F5F17A634CB}"/>
    <dgm:cxn modelId="{2D9856BC-6B73-40CC-881D-C98BF3047918}" type="presParOf" srcId="{9341F04A-08C7-4925-B56A-3F745B6C3AB8}" destId="{8A6CAE0B-9569-4881-B313-516BE3E0E1E1}" srcOrd="0" destOrd="0" presId="urn:microsoft.com/office/officeart/2005/8/layout/vList2"/>
    <dgm:cxn modelId="{54B1F272-9C62-4CAB-8DFC-640A6B816A39}" type="presParOf" srcId="{9341F04A-08C7-4925-B56A-3F745B6C3AB8}" destId="{5AA2AC79-9AB3-4379-AC6B-5E7E0337EC3C}" srcOrd="1" destOrd="0" presId="urn:microsoft.com/office/officeart/2005/8/layout/vList2"/>
    <dgm:cxn modelId="{BF87F9F2-12F6-474F-B9EA-AE71EA8BE479}" type="presParOf" srcId="{9341F04A-08C7-4925-B56A-3F745B6C3AB8}" destId="{83ED3AA7-AF97-4ECC-9CAF-51EA5F60197C}" srcOrd="2" destOrd="0" presId="urn:microsoft.com/office/officeart/2005/8/layout/vList2"/>
    <dgm:cxn modelId="{C100230A-541D-4327-83F6-D9836FB992E4}" type="presParOf" srcId="{9341F04A-08C7-4925-B56A-3F745B6C3AB8}" destId="{BFED171D-D7EF-4C3F-A56A-F8592D3F7FC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407E6E-89DA-4F09-87B1-F8B677EBA105}"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5BF92EF3-A90A-4B52-B57C-21BDE813E6ED}">
      <dgm:prSet/>
      <dgm:spPr/>
      <dgm:t>
        <a:bodyPr/>
        <a:lstStyle/>
        <a:p>
          <a:r>
            <a:rPr lang="en-US"/>
            <a:t>Come consigliato, il team giocando a Scrumble ha preso più confidenza con lo sviluppo Agile, comprendendone meglio le motivazioni.</a:t>
          </a:r>
        </a:p>
      </dgm:t>
    </dgm:pt>
    <dgm:pt modelId="{E7718C1F-58F0-4425-B97B-942C390C2A3E}" type="parTrans" cxnId="{38E5AF9A-4D69-44AA-9310-0B80FFD35C18}">
      <dgm:prSet/>
      <dgm:spPr/>
      <dgm:t>
        <a:bodyPr/>
        <a:lstStyle/>
        <a:p>
          <a:endParaRPr lang="en-US"/>
        </a:p>
      </dgm:t>
    </dgm:pt>
    <dgm:pt modelId="{09FE6F09-553F-400A-A15C-881F9210B4ED}" type="sibTrans" cxnId="{38E5AF9A-4D69-44AA-9310-0B80FFD35C18}">
      <dgm:prSet/>
      <dgm:spPr/>
      <dgm:t>
        <a:bodyPr/>
        <a:lstStyle/>
        <a:p>
          <a:endParaRPr lang="en-US"/>
        </a:p>
      </dgm:t>
    </dgm:pt>
    <dgm:pt modelId="{67E5361C-B1AB-4451-A96D-C780EB91C1F4}">
      <dgm:prSet/>
      <dgm:spPr/>
      <dgm:t>
        <a:bodyPr/>
        <a:lstStyle/>
        <a:p>
          <a:r>
            <a:rPr lang="en-US"/>
            <a:t>Abbiamo optato per l'utilizzo delle US già fornite dal regolamento, e il PO è stato fondamentale nella comprensione delle US per il dev team.</a:t>
          </a:r>
        </a:p>
      </dgm:t>
    </dgm:pt>
    <dgm:pt modelId="{F85C18E7-EDDB-4A8F-A8DD-7D2C86C82132}" type="parTrans" cxnId="{FA724BA8-B6C0-4FAD-AC9D-C44EF4A417DF}">
      <dgm:prSet/>
      <dgm:spPr/>
      <dgm:t>
        <a:bodyPr/>
        <a:lstStyle/>
        <a:p>
          <a:endParaRPr lang="en-US"/>
        </a:p>
      </dgm:t>
    </dgm:pt>
    <dgm:pt modelId="{6A9A560A-1624-41AA-B54A-98F025608251}" type="sibTrans" cxnId="{FA724BA8-B6C0-4FAD-AC9D-C44EF4A417DF}">
      <dgm:prSet/>
      <dgm:spPr/>
      <dgm:t>
        <a:bodyPr/>
        <a:lstStyle/>
        <a:p>
          <a:endParaRPr lang="en-US"/>
        </a:p>
      </dgm:t>
    </dgm:pt>
    <dgm:pt modelId="{3306EE05-230D-45F0-AC7A-C7DEADB86BB1}">
      <dgm:prSet/>
      <dgm:spPr/>
      <dgm:t>
        <a:bodyPr/>
        <a:lstStyle/>
        <a:p>
          <a:r>
            <a:rPr lang="en-US"/>
            <a:t>Ciò nonostante il gioco è stato completato con successo, in quanto il team è riuscito a completare tutte le tasks (US) nel quarto sprint.</a:t>
          </a:r>
        </a:p>
      </dgm:t>
    </dgm:pt>
    <dgm:pt modelId="{C8994CF3-DC48-4579-96BC-B755BA4A7B89}" type="parTrans" cxnId="{2A19091A-D239-464A-81B3-16A5914887A9}">
      <dgm:prSet/>
      <dgm:spPr/>
      <dgm:t>
        <a:bodyPr/>
        <a:lstStyle/>
        <a:p>
          <a:endParaRPr lang="en-US"/>
        </a:p>
      </dgm:t>
    </dgm:pt>
    <dgm:pt modelId="{98DF8B59-038C-4B70-84C4-C895A7689C40}" type="sibTrans" cxnId="{2A19091A-D239-464A-81B3-16A5914887A9}">
      <dgm:prSet/>
      <dgm:spPr/>
      <dgm:t>
        <a:bodyPr/>
        <a:lstStyle/>
        <a:p>
          <a:endParaRPr lang="en-US"/>
        </a:p>
      </dgm:t>
    </dgm:pt>
    <dgm:pt modelId="{E0AD5107-F666-44DA-A7B5-64FC60EFE155}" type="pres">
      <dgm:prSet presAssocID="{7B407E6E-89DA-4F09-87B1-F8B677EBA105}" presName="outerComposite" presStyleCnt="0">
        <dgm:presLayoutVars>
          <dgm:chMax val="5"/>
          <dgm:dir/>
          <dgm:resizeHandles val="exact"/>
        </dgm:presLayoutVars>
      </dgm:prSet>
      <dgm:spPr/>
    </dgm:pt>
    <dgm:pt modelId="{7FD75D75-3EF6-4B45-B5AE-2D3E5068F43B}" type="pres">
      <dgm:prSet presAssocID="{7B407E6E-89DA-4F09-87B1-F8B677EBA105}" presName="dummyMaxCanvas" presStyleCnt="0">
        <dgm:presLayoutVars/>
      </dgm:prSet>
      <dgm:spPr/>
    </dgm:pt>
    <dgm:pt modelId="{CA4F23A3-7BA7-4579-8C65-0F31E3D74C21}" type="pres">
      <dgm:prSet presAssocID="{7B407E6E-89DA-4F09-87B1-F8B677EBA105}" presName="ThreeNodes_1" presStyleLbl="node1" presStyleIdx="0" presStyleCnt="3">
        <dgm:presLayoutVars>
          <dgm:bulletEnabled val="1"/>
        </dgm:presLayoutVars>
      </dgm:prSet>
      <dgm:spPr/>
    </dgm:pt>
    <dgm:pt modelId="{F5B9B8D3-873B-4A54-A361-D1CBBF68C54E}" type="pres">
      <dgm:prSet presAssocID="{7B407E6E-89DA-4F09-87B1-F8B677EBA105}" presName="ThreeNodes_2" presStyleLbl="node1" presStyleIdx="1" presStyleCnt="3">
        <dgm:presLayoutVars>
          <dgm:bulletEnabled val="1"/>
        </dgm:presLayoutVars>
      </dgm:prSet>
      <dgm:spPr/>
    </dgm:pt>
    <dgm:pt modelId="{500E9EC1-10CE-4C19-AD32-124AECE6EB31}" type="pres">
      <dgm:prSet presAssocID="{7B407E6E-89DA-4F09-87B1-F8B677EBA105}" presName="ThreeNodes_3" presStyleLbl="node1" presStyleIdx="2" presStyleCnt="3">
        <dgm:presLayoutVars>
          <dgm:bulletEnabled val="1"/>
        </dgm:presLayoutVars>
      </dgm:prSet>
      <dgm:spPr/>
    </dgm:pt>
    <dgm:pt modelId="{090D4285-5C95-47E2-BDE8-A28A29E8D4E1}" type="pres">
      <dgm:prSet presAssocID="{7B407E6E-89DA-4F09-87B1-F8B677EBA105}" presName="ThreeConn_1-2" presStyleLbl="fgAccFollowNode1" presStyleIdx="0" presStyleCnt="2">
        <dgm:presLayoutVars>
          <dgm:bulletEnabled val="1"/>
        </dgm:presLayoutVars>
      </dgm:prSet>
      <dgm:spPr/>
    </dgm:pt>
    <dgm:pt modelId="{46E51A56-57BD-453C-9123-CB2D4AAA7125}" type="pres">
      <dgm:prSet presAssocID="{7B407E6E-89DA-4F09-87B1-F8B677EBA105}" presName="ThreeConn_2-3" presStyleLbl="fgAccFollowNode1" presStyleIdx="1" presStyleCnt="2">
        <dgm:presLayoutVars>
          <dgm:bulletEnabled val="1"/>
        </dgm:presLayoutVars>
      </dgm:prSet>
      <dgm:spPr/>
    </dgm:pt>
    <dgm:pt modelId="{6133EC45-BF1E-4BCE-93F0-4F3FAB5F7F16}" type="pres">
      <dgm:prSet presAssocID="{7B407E6E-89DA-4F09-87B1-F8B677EBA105}" presName="ThreeNodes_1_text" presStyleLbl="node1" presStyleIdx="2" presStyleCnt="3">
        <dgm:presLayoutVars>
          <dgm:bulletEnabled val="1"/>
        </dgm:presLayoutVars>
      </dgm:prSet>
      <dgm:spPr/>
    </dgm:pt>
    <dgm:pt modelId="{E4E16341-2E54-4763-9FF5-AAC0E5AA7FB3}" type="pres">
      <dgm:prSet presAssocID="{7B407E6E-89DA-4F09-87B1-F8B677EBA105}" presName="ThreeNodes_2_text" presStyleLbl="node1" presStyleIdx="2" presStyleCnt="3">
        <dgm:presLayoutVars>
          <dgm:bulletEnabled val="1"/>
        </dgm:presLayoutVars>
      </dgm:prSet>
      <dgm:spPr/>
    </dgm:pt>
    <dgm:pt modelId="{C5C9B644-1C92-4880-991C-D0A5C36D7882}" type="pres">
      <dgm:prSet presAssocID="{7B407E6E-89DA-4F09-87B1-F8B677EBA105}" presName="ThreeNodes_3_text" presStyleLbl="node1" presStyleIdx="2" presStyleCnt="3">
        <dgm:presLayoutVars>
          <dgm:bulletEnabled val="1"/>
        </dgm:presLayoutVars>
      </dgm:prSet>
      <dgm:spPr/>
    </dgm:pt>
  </dgm:ptLst>
  <dgm:cxnLst>
    <dgm:cxn modelId="{2A19091A-D239-464A-81B3-16A5914887A9}" srcId="{7B407E6E-89DA-4F09-87B1-F8B677EBA105}" destId="{3306EE05-230D-45F0-AC7A-C7DEADB86BB1}" srcOrd="2" destOrd="0" parTransId="{C8994CF3-DC48-4579-96BC-B755BA4A7B89}" sibTransId="{98DF8B59-038C-4B70-84C4-C895A7689C40}"/>
    <dgm:cxn modelId="{EFA6743E-8973-48C6-BDAD-E7C1B37D0A57}" type="presOf" srcId="{67E5361C-B1AB-4451-A96D-C780EB91C1F4}" destId="{F5B9B8D3-873B-4A54-A361-D1CBBF68C54E}" srcOrd="0" destOrd="0" presId="urn:microsoft.com/office/officeart/2005/8/layout/vProcess5"/>
    <dgm:cxn modelId="{424FD246-7BDC-437E-B27E-50B3CB81B104}" type="presOf" srcId="{5BF92EF3-A90A-4B52-B57C-21BDE813E6ED}" destId="{6133EC45-BF1E-4BCE-93F0-4F3FAB5F7F16}" srcOrd="1" destOrd="0" presId="urn:microsoft.com/office/officeart/2005/8/layout/vProcess5"/>
    <dgm:cxn modelId="{BE4C4A68-0A42-4994-B147-49A74FB3551F}" type="presOf" srcId="{7B407E6E-89DA-4F09-87B1-F8B677EBA105}" destId="{E0AD5107-F666-44DA-A7B5-64FC60EFE155}" srcOrd="0" destOrd="0" presId="urn:microsoft.com/office/officeart/2005/8/layout/vProcess5"/>
    <dgm:cxn modelId="{56E7A04B-8477-47D0-AF57-F54822A7BCA7}" type="presOf" srcId="{6A9A560A-1624-41AA-B54A-98F025608251}" destId="{46E51A56-57BD-453C-9123-CB2D4AAA7125}" srcOrd="0" destOrd="0" presId="urn:microsoft.com/office/officeart/2005/8/layout/vProcess5"/>
    <dgm:cxn modelId="{38E5AF9A-4D69-44AA-9310-0B80FFD35C18}" srcId="{7B407E6E-89DA-4F09-87B1-F8B677EBA105}" destId="{5BF92EF3-A90A-4B52-B57C-21BDE813E6ED}" srcOrd="0" destOrd="0" parTransId="{E7718C1F-58F0-4425-B97B-942C390C2A3E}" sibTransId="{09FE6F09-553F-400A-A15C-881F9210B4ED}"/>
    <dgm:cxn modelId="{FA724BA8-B6C0-4FAD-AC9D-C44EF4A417DF}" srcId="{7B407E6E-89DA-4F09-87B1-F8B677EBA105}" destId="{67E5361C-B1AB-4451-A96D-C780EB91C1F4}" srcOrd="1" destOrd="0" parTransId="{F85C18E7-EDDB-4A8F-A8DD-7D2C86C82132}" sibTransId="{6A9A560A-1624-41AA-B54A-98F025608251}"/>
    <dgm:cxn modelId="{8F0C45BB-1451-4601-A39D-C946DA7FFB5C}" type="presOf" srcId="{3306EE05-230D-45F0-AC7A-C7DEADB86BB1}" destId="{500E9EC1-10CE-4C19-AD32-124AECE6EB31}" srcOrd="0" destOrd="0" presId="urn:microsoft.com/office/officeart/2005/8/layout/vProcess5"/>
    <dgm:cxn modelId="{6CE4A6C7-8F11-4A5C-9C46-10E0B3873615}" type="presOf" srcId="{5BF92EF3-A90A-4B52-B57C-21BDE813E6ED}" destId="{CA4F23A3-7BA7-4579-8C65-0F31E3D74C21}" srcOrd="0" destOrd="0" presId="urn:microsoft.com/office/officeart/2005/8/layout/vProcess5"/>
    <dgm:cxn modelId="{CAFDA7CE-A795-42FB-8161-38F417CB0F4C}" type="presOf" srcId="{3306EE05-230D-45F0-AC7A-C7DEADB86BB1}" destId="{C5C9B644-1C92-4880-991C-D0A5C36D7882}" srcOrd="1" destOrd="0" presId="urn:microsoft.com/office/officeart/2005/8/layout/vProcess5"/>
    <dgm:cxn modelId="{C74553E8-6F33-48A9-87EA-180768F44FBC}" type="presOf" srcId="{67E5361C-B1AB-4451-A96D-C780EB91C1F4}" destId="{E4E16341-2E54-4763-9FF5-AAC0E5AA7FB3}" srcOrd="1" destOrd="0" presId="urn:microsoft.com/office/officeart/2005/8/layout/vProcess5"/>
    <dgm:cxn modelId="{1FDC88F7-1065-4E0A-8596-88AD0A7EA51E}" type="presOf" srcId="{09FE6F09-553F-400A-A15C-881F9210B4ED}" destId="{090D4285-5C95-47E2-BDE8-A28A29E8D4E1}" srcOrd="0" destOrd="0" presId="urn:microsoft.com/office/officeart/2005/8/layout/vProcess5"/>
    <dgm:cxn modelId="{D43DC91A-5F62-4AFF-812C-E7DF782AE397}" type="presParOf" srcId="{E0AD5107-F666-44DA-A7B5-64FC60EFE155}" destId="{7FD75D75-3EF6-4B45-B5AE-2D3E5068F43B}" srcOrd="0" destOrd="0" presId="urn:microsoft.com/office/officeart/2005/8/layout/vProcess5"/>
    <dgm:cxn modelId="{43E92575-D293-48ED-84E3-DFDBD75C5F95}" type="presParOf" srcId="{E0AD5107-F666-44DA-A7B5-64FC60EFE155}" destId="{CA4F23A3-7BA7-4579-8C65-0F31E3D74C21}" srcOrd="1" destOrd="0" presId="urn:microsoft.com/office/officeart/2005/8/layout/vProcess5"/>
    <dgm:cxn modelId="{FAB47B9D-93DE-4420-A3C4-CEA1BE8E48A1}" type="presParOf" srcId="{E0AD5107-F666-44DA-A7B5-64FC60EFE155}" destId="{F5B9B8D3-873B-4A54-A361-D1CBBF68C54E}" srcOrd="2" destOrd="0" presId="urn:microsoft.com/office/officeart/2005/8/layout/vProcess5"/>
    <dgm:cxn modelId="{17BD4A4D-11B6-4F7C-80E8-511ED9F7ADA0}" type="presParOf" srcId="{E0AD5107-F666-44DA-A7B5-64FC60EFE155}" destId="{500E9EC1-10CE-4C19-AD32-124AECE6EB31}" srcOrd="3" destOrd="0" presId="urn:microsoft.com/office/officeart/2005/8/layout/vProcess5"/>
    <dgm:cxn modelId="{5D820E22-704D-4D30-B90B-0D9734949D8F}" type="presParOf" srcId="{E0AD5107-F666-44DA-A7B5-64FC60EFE155}" destId="{090D4285-5C95-47E2-BDE8-A28A29E8D4E1}" srcOrd="4" destOrd="0" presId="urn:microsoft.com/office/officeart/2005/8/layout/vProcess5"/>
    <dgm:cxn modelId="{DF66F8B0-32B8-4126-A5A4-80F42E18BBA2}" type="presParOf" srcId="{E0AD5107-F666-44DA-A7B5-64FC60EFE155}" destId="{46E51A56-57BD-453C-9123-CB2D4AAA7125}" srcOrd="5" destOrd="0" presId="urn:microsoft.com/office/officeart/2005/8/layout/vProcess5"/>
    <dgm:cxn modelId="{B5DB4874-BA73-4EDE-A231-1E3C9E9ED66D}" type="presParOf" srcId="{E0AD5107-F666-44DA-A7B5-64FC60EFE155}" destId="{6133EC45-BF1E-4BCE-93F0-4F3FAB5F7F16}" srcOrd="6" destOrd="0" presId="urn:microsoft.com/office/officeart/2005/8/layout/vProcess5"/>
    <dgm:cxn modelId="{9F94907E-3236-4339-AACD-A78A628345F7}" type="presParOf" srcId="{E0AD5107-F666-44DA-A7B5-64FC60EFE155}" destId="{E4E16341-2E54-4763-9FF5-AAC0E5AA7FB3}" srcOrd="7" destOrd="0" presId="urn:microsoft.com/office/officeart/2005/8/layout/vProcess5"/>
    <dgm:cxn modelId="{12754D4B-F1B0-4DF7-B617-66E66AC037ED}" type="presParOf" srcId="{E0AD5107-F666-44DA-A7B5-64FC60EFE155}" destId="{C5C9B644-1C92-4880-991C-D0A5C36D7882}"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57E42-4257-499F-A624-D1023A0F26F1}"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1996E3D2-0E28-46D9-B654-E96A1BC8AF2D}">
      <dgm:prSet/>
      <dgm:spPr/>
      <dgm:t>
        <a:bodyPr/>
        <a:lstStyle/>
        <a:p>
          <a:r>
            <a:rPr lang="en-US"/>
            <a:t>La partita a Escape the Boom ha avuto un esito quasi favorevole a sua volta, nonostante alcune difficoltà dovute al capire bene la struttura del manuale e quella del gioco in se.</a:t>
          </a:r>
        </a:p>
      </dgm:t>
    </dgm:pt>
    <dgm:pt modelId="{C4C6D1A5-7788-4BB8-B469-1089262C8222}" type="parTrans" cxnId="{3DF60C7D-E4F5-4224-8377-C00203906627}">
      <dgm:prSet/>
      <dgm:spPr/>
      <dgm:t>
        <a:bodyPr/>
        <a:lstStyle/>
        <a:p>
          <a:endParaRPr lang="en-US"/>
        </a:p>
      </dgm:t>
    </dgm:pt>
    <dgm:pt modelId="{76F1574F-8442-4560-A780-9F1B6C822B5C}" type="sibTrans" cxnId="{3DF60C7D-E4F5-4224-8377-C00203906627}">
      <dgm:prSet/>
      <dgm:spPr/>
      <dgm:t>
        <a:bodyPr/>
        <a:lstStyle/>
        <a:p>
          <a:endParaRPr lang="en-US"/>
        </a:p>
      </dgm:t>
    </dgm:pt>
    <dgm:pt modelId="{DAA9C9E9-14CB-4D91-8DBE-47A49B371513}">
      <dgm:prSet/>
      <dgm:spPr/>
      <dgm:t>
        <a:bodyPr/>
        <a:lstStyle/>
        <a:p>
          <a:r>
            <a:rPr lang="en-US"/>
            <a:t>La bomba è scoppiata due volte, ma dopo questa fase di "riscaldamento", nella partita successiva c'è stato il totale completamento della versione gratuita del gioco in pochi istanti, lasciando diversi minuti rimanenti sul timer.</a:t>
          </a:r>
        </a:p>
      </dgm:t>
    </dgm:pt>
    <dgm:pt modelId="{6D93B384-DE5C-43B0-9732-FA8A3ADB81B9}" type="parTrans" cxnId="{68379C1D-D5C8-4ECA-913A-54819CE3459E}">
      <dgm:prSet/>
      <dgm:spPr/>
      <dgm:t>
        <a:bodyPr/>
        <a:lstStyle/>
        <a:p>
          <a:endParaRPr lang="en-US"/>
        </a:p>
      </dgm:t>
    </dgm:pt>
    <dgm:pt modelId="{360D19B1-D245-4970-8C9A-5CEFDDB98B70}" type="sibTrans" cxnId="{68379C1D-D5C8-4ECA-913A-54819CE3459E}">
      <dgm:prSet/>
      <dgm:spPr/>
      <dgm:t>
        <a:bodyPr/>
        <a:lstStyle/>
        <a:p>
          <a:endParaRPr lang="en-US"/>
        </a:p>
      </dgm:t>
    </dgm:pt>
    <dgm:pt modelId="{8753042D-C466-4A75-851D-F06397B92209}" type="pres">
      <dgm:prSet presAssocID="{82957E42-4257-499F-A624-D1023A0F26F1}" presName="Name0" presStyleCnt="0">
        <dgm:presLayoutVars>
          <dgm:dir/>
          <dgm:animLvl val="lvl"/>
          <dgm:resizeHandles val="exact"/>
        </dgm:presLayoutVars>
      </dgm:prSet>
      <dgm:spPr/>
    </dgm:pt>
    <dgm:pt modelId="{B68F2B03-7455-45AE-AF9C-49A595416602}" type="pres">
      <dgm:prSet presAssocID="{DAA9C9E9-14CB-4D91-8DBE-47A49B371513}" presName="boxAndChildren" presStyleCnt="0"/>
      <dgm:spPr/>
    </dgm:pt>
    <dgm:pt modelId="{A6469081-BDEE-45BB-B660-9B893BFC8FC4}" type="pres">
      <dgm:prSet presAssocID="{DAA9C9E9-14CB-4D91-8DBE-47A49B371513}" presName="parentTextBox" presStyleLbl="node1" presStyleIdx="0" presStyleCnt="2"/>
      <dgm:spPr/>
    </dgm:pt>
    <dgm:pt modelId="{FC4EF51F-DFF0-4ED2-9FB8-78E593A49B14}" type="pres">
      <dgm:prSet presAssocID="{76F1574F-8442-4560-A780-9F1B6C822B5C}" presName="sp" presStyleCnt="0"/>
      <dgm:spPr/>
    </dgm:pt>
    <dgm:pt modelId="{D773C03C-9726-4663-8F67-CDC7764E4199}" type="pres">
      <dgm:prSet presAssocID="{1996E3D2-0E28-46D9-B654-E96A1BC8AF2D}" presName="arrowAndChildren" presStyleCnt="0"/>
      <dgm:spPr/>
    </dgm:pt>
    <dgm:pt modelId="{030E67C1-549A-4782-A27C-EB9591CDDD38}" type="pres">
      <dgm:prSet presAssocID="{1996E3D2-0E28-46D9-B654-E96A1BC8AF2D}" presName="parentTextArrow" presStyleLbl="node1" presStyleIdx="1" presStyleCnt="2"/>
      <dgm:spPr/>
    </dgm:pt>
  </dgm:ptLst>
  <dgm:cxnLst>
    <dgm:cxn modelId="{68379C1D-D5C8-4ECA-913A-54819CE3459E}" srcId="{82957E42-4257-499F-A624-D1023A0F26F1}" destId="{DAA9C9E9-14CB-4D91-8DBE-47A49B371513}" srcOrd="1" destOrd="0" parTransId="{6D93B384-DE5C-43B0-9732-FA8A3ADB81B9}" sibTransId="{360D19B1-D245-4970-8C9A-5CEFDDB98B70}"/>
    <dgm:cxn modelId="{C345CB25-5D46-46EA-B201-FBFD9CD14FA7}" type="presOf" srcId="{1996E3D2-0E28-46D9-B654-E96A1BC8AF2D}" destId="{030E67C1-549A-4782-A27C-EB9591CDDD38}" srcOrd="0" destOrd="0" presId="urn:microsoft.com/office/officeart/2005/8/layout/process4"/>
    <dgm:cxn modelId="{3DF60C7D-E4F5-4224-8377-C00203906627}" srcId="{82957E42-4257-499F-A624-D1023A0F26F1}" destId="{1996E3D2-0E28-46D9-B654-E96A1BC8AF2D}" srcOrd="0" destOrd="0" parTransId="{C4C6D1A5-7788-4BB8-B469-1089262C8222}" sibTransId="{76F1574F-8442-4560-A780-9F1B6C822B5C}"/>
    <dgm:cxn modelId="{DDCB3C7F-9344-43C6-B3C8-8F80829013F2}" type="presOf" srcId="{DAA9C9E9-14CB-4D91-8DBE-47A49B371513}" destId="{A6469081-BDEE-45BB-B660-9B893BFC8FC4}" srcOrd="0" destOrd="0" presId="urn:microsoft.com/office/officeart/2005/8/layout/process4"/>
    <dgm:cxn modelId="{AE4F51CB-6C0E-49D4-BBE1-FE709E1F08DC}" type="presOf" srcId="{82957E42-4257-499F-A624-D1023A0F26F1}" destId="{8753042D-C466-4A75-851D-F06397B92209}" srcOrd="0" destOrd="0" presId="urn:microsoft.com/office/officeart/2005/8/layout/process4"/>
    <dgm:cxn modelId="{3FD0D063-583B-42C5-ADB4-916F10EC2BA8}" type="presParOf" srcId="{8753042D-C466-4A75-851D-F06397B92209}" destId="{B68F2B03-7455-45AE-AF9C-49A595416602}" srcOrd="0" destOrd="0" presId="urn:microsoft.com/office/officeart/2005/8/layout/process4"/>
    <dgm:cxn modelId="{251781AF-F883-4F5E-855F-872AB77DDDD0}" type="presParOf" srcId="{B68F2B03-7455-45AE-AF9C-49A595416602}" destId="{A6469081-BDEE-45BB-B660-9B893BFC8FC4}" srcOrd="0" destOrd="0" presId="urn:microsoft.com/office/officeart/2005/8/layout/process4"/>
    <dgm:cxn modelId="{C4F4AF48-5BB7-4626-A94F-5F0BC0F1B5AA}" type="presParOf" srcId="{8753042D-C466-4A75-851D-F06397B92209}" destId="{FC4EF51F-DFF0-4ED2-9FB8-78E593A49B14}" srcOrd="1" destOrd="0" presId="urn:microsoft.com/office/officeart/2005/8/layout/process4"/>
    <dgm:cxn modelId="{D02814C7-A13B-4AA3-984D-802273C32250}" type="presParOf" srcId="{8753042D-C466-4A75-851D-F06397B92209}" destId="{D773C03C-9726-4663-8F67-CDC7764E4199}" srcOrd="2" destOrd="0" presId="urn:microsoft.com/office/officeart/2005/8/layout/process4"/>
    <dgm:cxn modelId="{436A11E5-D5B7-4409-A88A-9A8253248C6C}" type="presParOf" srcId="{D773C03C-9726-4663-8F67-CDC7764E4199}" destId="{030E67C1-549A-4782-A27C-EB9591CDDD3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A20028-D74A-44E1-B24D-5CAE4F60D00F}">
      <dsp:nvSpPr>
        <dsp:cNvPr id="0" name=""/>
        <dsp:cNvSpPr/>
      </dsp:nvSpPr>
      <dsp:spPr>
        <a:xfrm>
          <a:off x="0" y="0"/>
          <a:ext cx="9378074" cy="188515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Abbiamo optato per un server self-hosted, in modo da:</a:t>
          </a:r>
        </a:p>
        <a:p>
          <a:pPr marL="228600" lvl="1" indent="-228600" algn="l" defTabSz="977900">
            <a:lnSpc>
              <a:spcPct val="90000"/>
            </a:lnSpc>
            <a:spcBef>
              <a:spcPct val="0"/>
            </a:spcBef>
            <a:spcAft>
              <a:spcPct val="15000"/>
            </a:spcAft>
            <a:buChar char="•"/>
          </a:pPr>
          <a:r>
            <a:rPr lang="en-US" sz="2200" kern="1200"/>
            <a:t>utilizzare tecnologie e software a noi più affini</a:t>
          </a:r>
        </a:p>
        <a:p>
          <a:pPr marL="228600" lvl="1" indent="-228600" algn="l" defTabSz="977900">
            <a:lnSpc>
              <a:spcPct val="90000"/>
            </a:lnSpc>
            <a:spcBef>
              <a:spcPct val="0"/>
            </a:spcBef>
            <a:spcAft>
              <a:spcPct val="15000"/>
            </a:spcAft>
            <a:buChar char="•"/>
          </a:pPr>
          <a:r>
            <a:rPr lang="en-US" sz="2200" kern="1200"/>
            <a:t>rendere l'ambiente di sviluppo indipendente da servizi esterni</a:t>
          </a:r>
        </a:p>
      </dsp:txBody>
      <dsp:txXfrm>
        <a:off x="55214" y="55214"/>
        <a:ext cx="7429622" cy="1774725"/>
      </dsp:txXfrm>
    </dsp:sp>
    <dsp:sp modelId="{D7FA4B18-57A8-48B0-A599-4AEA4065716E}">
      <dsp:nvSpPr>
        <dsp:cNvPr id="0" name=""/>
        <dsp:cNvSpPr/>
      </dsp:nvSpPr>
      <dsp:spPr>
        <a:xfrm>
          <a:off x="1654954" y="2304075"/>
          <a:ext cx="9378074" cy="1885153"/>
        </a:xfrm>
        <a:prstGeom prst="roundRect">
          <a:avLst>
            <a:gd name="adj" fmla="val 10000"/>
          </a:avLst>
        </a:prstGeom>
        <a:solidFill>
          <a:schemeClr val="accent2">
            <a:hueOff val="1512762"/>
            <a:satOff val="-742"/>
            <a:lumOff val="129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Siamo partiti da CAS, setuppando quindi le principali componenti...</a:t>
          </a:r>
        </a:p>
      </dsp:txBody>
      <dsp:txXfrm>
        <a:off x="1710168" y="2359289"/>
        <a:ext cx="6387342" cy="1774725"/>
      </dsp:txXfrm>
    </dsp:sp>
    <dsp:sp modelId="{1EEF4059-F8CC-4614-B0BE-BB76BBBCA956}">
      <dsp:nvSpPr>
        <dsp:cNvPr id="0" name=""/>
        <dsp:cNvSpPr/>
      </dsp:nvSpPr>
      <dsp:spPr>
        <a:xfrm>
          <a:off x="8152725" y="1481939"/>
          <a:ext cx="1225349" cy="122534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428429" y="1481939"/>
        <a:ext cx="673941" cy="9220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6CAE0B-9569-4881-B313-516BE3E0E1E1}">
      <dsp:nvSpPr>
        <dsp:cNvPr id="0" name=""/>
        <dsp:cNvSpPr/>
      </dsp:nvSpPr>
      <dsp:spPr>
        <a:xfrm>
          <a:off x="0" y="14894"/>
          <a:ext cx="11033029" cy="7300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Per il self hosting:</a:t>
          </a:r>
        </a:p>
      </dsp:txBody>
      <dsp:txXfrm>
        <a:off x="35640" y="50534"/>
        <a:ext cx="10961749" cy="658799"/>
      </dsp:txXfrm>
    </dsp:sp>
    <dsp:sp modelId="{5AA2AC79-9AB3-4379-AC6B-5E7E0337EC3C}">
      <dsp:nvSpPr>
        <dsp:cNvPr id="0" name=""/>
        <dsp:cNvSpPr/>
      </dsp:nvSpPr>
      <dsp:spPr>
        <a:xfrm>
          <a:off x="0" y="744974"/>
          <a:ext cx="11033029" cy="778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299"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a:t>Docker, </a:t>
          </a:r>
          <a:r>
            <a:rPr lang="en-US" sz="2500" kern="1200">
              <a:latin typeface="Tw Cen MT"/>
            </a:rPr>
            <a:t>container</a:t>
          </a:r>
          <a:r>
            <a:rPr lang="en-US" sz="2500" kern="1200"/>
            <a:t> </a:t>
          </a:r>
          <a:r>
            <a:rPr lang="en-US" sz="2500" kern="1200" err="1"/>
            <a:t>dei</a:t>
          </a:r>
          <a:r>
            <a:rPr lang="en-US" sz="2500" kern="1200"/>
            <a:t> </a:t>
          </a:r>
          <a:r>
            <a:rPr lang="en-US" sz="2500" kern="1200" err="1"/>
            <a:t>vari</a:t>
          </a:r>
          <a:r>
            <a:rPr lang="en-US" sz="2500" kern="1200"/>
            <a:t> software</a:t>
          </a:r>
        </a:p>
        <a:p>
          <a:pPr marL="228600" lvl="1" indent="-228600" algn="l" defTabSz="1111250">
            <a:lnSpc>
              <a:spcPct val="90000"/>
            </a:lnSpc>
            <a:spcBef>
              <a:spcPct val="0"/>
            </a:spcBef>
            <a:spcAft>
              <a:spcPct val="20000"/>
            </a:spcAft>
            <a:buChar char="•"/>
          </a:pPr>
          <a:r>
            <a:rPr lang="en-US" sz="2500" kern="1200"/>
            <a:t>Nginx, reverse proxy e load balancer</a:t>
          </a:r>
        </a:p>
      </dsp:txBody>
      <dsp:txXfrm>
        <a:off x="0" y="744974"/>
        <a:ext cx="11033029" cy="778320"/>
      </dsp:txXfrm>
    </dsp:sp>
    <dsp:sp modelId="{83ED3AA7-AF97-4ECC-9CAF-51EA5F60197C}">
      <dsp:nvSpPr>
        <dsp:cNvPr id="0" name=""/>
        <dsp:cNvSpPr/>
      </dsp:nvSpPr>
      <dsp:spPr>
        <a:xfrm>
          <a:off x="0" y="1523294"/>
          <a:ext cx="11033029" cy="730079"/>
        </a:xfrm>
        <a:prstGeom prst="roundRect">
          <a:avLst/>
        </a:prstGeom>
        <a:solidFill>
          <a:schemeClr val="accent5">
            <a:hueOff val="1515692"/>
            <a:satOff val="674"/>
            <a:lumOff val="-7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Per il </a:t>
          </a:r>
          <a:r>
            <a:rPr lang="en-US" sz="3200" kern="1200" err="1"/>
            <a:t>progetto</a:t>
          </a:r>
          <a:r>
            <a:rPr lang="en-US" sz="3200" kern="1200"/>
            <a:t>:</a:t>
          </a:r>
        </a:p>
      </dsp:txBody>
      <dsp:txXfrm>
        <a:off x="35640" y="1558934"/>
        <a:ext cx="10961749" cy="658799"/>
      </dsp:txXfrm>
    </dsp:sp>
    <dsp:sp modelId="{BFED171D-D7EF-4C3F-A56A-F8592D3F7FC5}">
      <dsp:nvSpPr>
        <dsp:cNvPr id="0" name=""/>
        <dsp:cNvSpPr/>
      </dsp:nvSpPr>
      <dsp:spPr>
        <a:xfrm>
          <a:off x="0" y="2253374"/>
          <a:ext cx="11033029" cy="1920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299"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a:t>Gitlab, VCS</a:t>
          </a:r>
        </a:p>
        <a:p>
          <a:pPr marL="228600" lvl="1" indent="-228600" algn="l" defTabSz="1111250">
            <a:lnSpc>
              <a:spcPct val="90000"/>
            </a:lnSpc>
            <a:spcBef>
              <a:spcPct val="0"/>
            </a:spcBef>
            <a:spcAft>
              <a:spcPct val="20000"/>
            </a:spcAft>
            <a:buChar char="•"/>
          </a:pPr>
          <a:r>
            <a:rPr lang="en-US" sz="2500" kern="1200"/>
            <a:t>Taiga, </a:t>
          </a:r>
          <a:r>
            <a:rPr lang="en-US" sz="2500" kern="1200" err="1"/>
            <a:t>gestione</a:t>
          </a:r>
          <a:r>
            <a:rPr lang="en-US" sz="2500" kern="1200"/>
            <a:t> US e sprints</a:t>
          </a:r>
        </a:p>
        <a:p>
          <a:pPr marL="228600" lvl="1" indent="-228600" algn="l" defTabSz="1111250">
            <a:lnSpc>
              <a:spcPct val="90000"/>
            </a:lnSpc>
            <a:spcBef>
              <a:spcPct val="0"/>
            </a:spcBef>
            <a:spcAft>
              <a:spcPct val="20000"/>
            </a:spcAft>
            <a:buChar char="•"/>
          </a:pPr>
          <a:r>
            <a:rPr lang="en-US" sz="2500" kern="1200" err="1"/>
            <a:t>Mattermost</a:t>
          </a:r>
          <a:r>
            <a:rPr lang="en-US" sz="2500" kern="1200"/>
            <a:t>, </a:t>
          </a:r>
          <a:r>
            <a:rPr lang="en-US" sz="2500" kern="1200" err="1"/>
            <a:t>comunicazione</a:t>
          </a:r>
          <a:endParaRPr lang="en-US" sz="2500" kern="1200"/>
        </a:p>
        <a:p>
          <a:pPr marL="228600" lvl="1" indent="-228600" algn="l" defTabSz="1111250" rtl="0">
            <a:lnSpc>
              <a:spcPct val="90000"/>
            </a:lnSpc>
            <a:spcBef>
              <a:spcPct val="0"/>
            </a:spcBef>
            <a:spcAft>
              <a:spcPct val="20000"/>
            </a:spcAft>
            <a:buChar char="•"/>
          </a:pPr>
          <a:r>
            <a:rPr lang="en-US" sz="2500" kern="1200" err="1"/>
            <a:t>Sonarqube</a:t>
          </a:r>
          <a:r>
            <a:rPr lang="en-US" sz="2500" kern="1200"/>
            <a:t>, </a:t>
          </a:r>
          <a:r>
            <a:rPr lang="en-US" sz="2500" kern="1200" err="1"/>
            <a:t>analisi</a:t>
          </a:r>
          <a:r>
            <a:rPr lang="en-US" sz="2500" kern="1200"/>
            <a:t> del </a:t>
          </a:r>
          <a:r>
            <a:rPr lang="en-US" sz="2500" kern="1200" err="1"/>
            <a:t>codice</a:t>
          </a:r>
          <a:r>
            <a:rPr lang="en-US" sz="2500" kern="1200">
              <a:latin typeface="Tw Cen MT"/>
            </a:rPr>
            <a:t> (</a:t>
          </a:r>
          <a:r>
            <a:rPr lang="en-US" sz="2500" kern="1200" err="1">
              <a:latin typeface="Tw Cen MT"/>
            </a:rPr>
            <a:t>operativo</a:t>
          </a:r>
          <a:r>
            <a:rPr lang="en-US" sz="2500" kern="1200">
              <a:latin typeface="Tw Cen MT"/>
            </a:rPr>
            <a:t>, ma non </a:t>
          </a:r>
          <a:r>
            <a:rPr lang="en-US" sz="2500" kern="1200" err="1">
              <a:latin typeface="Tw Cen MT"/>
            </a:rPr>
            <a:t>ancora</a:t>
          </a:r>
          <a:r>
            <a:rPr lang="en-US" sz="2500" kern="1200">
              <a:latin typeface="Tw Cen MT"/>
            </a:rPr>
            <a:t> </a:t>
          </a:r>
          <a:r>
            <a:rPr lang="en-US" sz="2500" kern="1200" err="1">
              <a:latin typeface="Tw Cen MT"/>
            </a:rPr>
            <a:t>configurato</a:t>
          </a:r>
          <a:r>
            <a:rPr lang="en-US" sz="2500" kern="1200">
              <a:latin typeface="Tw Cen MT"/>
            </a:rPr>
            <a:t>)</a:t>
          </a:r>
          <a:endParaRPr lang="en-US" sz="2500" kern="1200"/>
        </a:p>
        <a:p>
          <a:pPr marL="228600" lvl="1" indent="-228600" algn="l" defTabSz="1111250">
            <a:lnSpc>
              <a:spcPct val="90000"/>
            </a:lnSpc>
            <a:spcBef>
              <a:spcPct val="0"/>
            </a:spcBef>
            <a:spcAft>
              <a:spcPct val="20000"/>
            </a:spcAft>
            <a:buChar char="•"/>
          </a:pPr>
          <a:r>
            <a:rPr lang="en-US" sz="2500" kern="1200"/>
            <a:t>Jenkins + Gitlab, </a:t>
          </a:r>
          <a:r>
            <a:rPr lang="en-US" sz="2500" kern="1200">
              <a:latin typeface="Tw Cen MT"/>
            </a:rPr>
            <a:t>continuous</a:t>
          </a:r>
          <a:r>
            <a:rPr lang="en-US" sz="2500" kern="1200"/>
            <a:t> integration (</a:t>
          </a:r>
          <a:r>
            <a:rPr lang="en-US" sz="2500" kern="1200" err="1"/>
            <a:t>operativi</a:t>
          </a:r>
          <a:r>
            <a:rPr lang="en-US" sz="2500" kern="1200"/>
            <a:t>, ma non </a:t>
          </a:r>
          <a:r>
            <a:rPr lang="en-US" sz="2500" kern="1200" err="1"/>
            <a:t>ancora</a:t>
          </a:r>
          <a:r>
            <a:rPr lang="en-US" sz="2500" kern="1200"/>
            <a:t> </a:t>
          </a:r>
          <a:r>
            <a:rPr lang="en-US" sz="2500" kern="1200" err="1"/>
            <a:t>configurati</a:t>
          </a:r>
          <a:r>
            <a:rPr lang="en-US" sz="2500" kern="1200">
              <a:latin typeface="Tw Cen MT"/>
            </a:rPr>
            <a:t>)</a:t>
          </a:r>
          <a:endParaRPr lang="en-US" sz="2500" kern="1200"/>
        </a:p>
      </dsp:txBody>
      <dsp:txXfrm>
        <a:off x="0" y="2253374"/>
        <a:ext cx="11033029" cy="19209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4F23A3-7BA7-4579-8C65-0F31E3D74C21}">
      <dsp:nvSpPr>
        <dsp:cNvPr id="0" name=""/>
        <dsp:cNvSpPr/>
      </dsp:nvSpPr>
      <dsp:spPr>
        <a:xfrm>
          <a:off x="0" y="0"/>
          <a:ext cx="9378074" cy="125676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Come consigliato, il team giocando a Scrumble ha preso più confidenza con lo sviluppo Agile, comprendendone meglio le motivazioni.</a:t>
          </a:r>
        </a:p>
      </dsp:txBody>
      <dsp:txXfrm>
        <a:off x="36809" y="36809"/>
        <a:ext cx="8021924" cy="1183150"/>
      </dsp:txXfrm>
    </dsp:sp>
    <dsp:sp modelId="{F5B9B8D3-873B-4A54-A361-D1CBBF68C54E}">
      <dsp:nvSpPr>
        <dsp:cNvPr id="0" name=""/>
        <dsp:cNvSpPr/>
      </dsp:nvSpPr>
      <dsp:spPr>
        <a:xfrm>
          <a:off x="827477" y="1466230"/>
          <a:ext cx="9378074" cy="1256768"/>
        </a:xfrm>
        <a:prstGeom prst="roundRect">
          <a:avLst>
            <a:gd name="adj" fmla="val 10000"/>
          </a:avLst>
        </a:prstGeom>
        <a:solidFill>
          <a:schemeClr val="accent2">
            <a:hueOff val="756381"/>
            <a:satOff val="-371"/>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Abbiamo optato per l'utilizzo delle US già fornite dal regolamento, e il PO è stato fondamentale nella comprensione delle US per il dev team.</a:t>
          </a:r>
        </a:p>
      </dsp:txBody>
      <dsp:txXfrm>
        <a:off x="864286" y="1503039"/>
        <a:ext cx="7660079" cy="1183150"/>
      </dsp:txXfrm>
    </dsp:sp>
    <dsp:sp modelId="{500E9EC1-10CE-4C19-AD32-124AECE6EB31}">
      <dsp:nvSpPr>
        <dsp:cNvPr id="0" name=""/>
        <dsp:cNvSpPr/>
      </dsp:nvSpPr>
      <dsp:spPr>
        <a:xfrm>
          <a:off x="1654954" y="2932460"/>
          <a:ext cx="9378074" cy="1256768"/>
        </a:xfrm>
        <a:prstGeom prst="roundRect">
          <a:avLst>
            <a:gd name="adj" fmla="val 10000"/>
          </a:avLst>
        </a:prstGeom>
        <a:solidFill>
          <a:schemeClr val="accent2">
            <a:hueOff val="1512762"/>
            <a:satOff val="-742"/>
            <a:lumOff val="129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Ciò nonostante il gioco è stato completato con successo, in quanto il team è riuscito a completare tutte le tasks (US) nel quarto sprint.</a:t>
          </a:r>
        </a:p>
      </dsp:txBody>
      <dsp:txXfrm>
        <a:off x="1691763" y="2969269"/>
        <a:ext cx="7660079" cy="1183150"/>
      </dsp:txXfrm>
    </dsp:sp>
    <dsp:sp modelId="{090D4285-5C95-47E2-BDE8-A28A29E8D4E1}">
      <dsp:nvSpPr>
        <dsp:cNvPr id="0" name=""/>
        <dsp:cNvSpPr/>
      </dsp:nvSpPr>
      <dsp:spPr>
        <a:xfrm>
          <a:off x="8561174" y="953049"/>
          <a:ext cx="816899" cy="81689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744976" y="953049"/>
        <a:ext cx="449295" cy="614716"/>
      </dsp:txXfrm>
    </dsp:sp>
    <dsp:sp modelId="{46E51A56-57BD-453C-9123-CB2D4AAA7125}">
      <dsp:nvSpPr>
        <dsp:cNvPr id="0" name=""/>
        <dsp:cNvSpPr/>
      </dsp:nvSpPr>
      <dsp:spPr>
        <a:xfrm>
          <a:off x="9388652" y="2410901"/>
          <a:ext cx="816899" cy="816899"/>
        </a:xfrm>
        <a:prstGeom prst="downArrow">
          <a:avLst>
            <a:gd name="adj1" fmla="val 55000"/>
            <a:gd name="adj2" fmla="val 45000"/>
          </a:avLst>
        </a:prstGeom>
        <a:solidFill>
          <a:schemeClr val="accent2">
            <a:tint val="40000"/>
            <a:alpha val="90000"/>
            <a:hueOff val="2034726"/>
            <a:satOff val="33454"/>
            <a:lumOff val="3143"/>
            <a:alphaOff val="0"/>
          </a:schemeClr>
        </a:solidFill>
        <a:ln w="12700" cap="flat" cmpd="sng" algn="ctr">
          <a:solidFill>
            <a:schemeClr val="accent2">
              <a:tint val="40000"/>
              <a:alpha val="90000"/>
              <a:hueOff val="2034726"/>
              <a:satOff val="33454"/>
              <a:lumOff val="31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572454" y="2410901"/>
        <a:ext cx="449295" cy="6147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469081-BDEE-45BB-B660-9B893BFC8FC4}">
      <dsp:nvSpPr>
        <dsp:cNvPr id="0" name=""/>
        <dsp:cNvSpPr/>
      </dsp:nvSpPr>
      <dsp:spPr>
        <a:xfrm>
          <a:off x="0" y="3587277"/>
          <a:ext cx="7240146" cy="235364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La bomba è scoppiata due volte, ma dopo questa fase di "riscaldamento", nella partita successiva c'è stato il totale completamento della versione gratuita del gioco in pochi istanti, lasciando diversi minuti rimanenti sul timer.</a:t>
          </a:r>
        </a:p>
      </dsp:txBody>
      <dsp:txXfrm>
        <a:off x="0" y="3587277"/>
        <a:ext cx="7240146" cy="2353642"/>
      </dsp:txXfrm>
    </dsp:sp>
    <dsp:sp modelId="{030E67C1-549A-4782-A27C-EB9591CDDD38}">
      <dsp:nvSpPr>
        <dsp:cNvPr id="0" name=""/>
        <dsp:cNvSpPr/>
      </dsp:nvSpPr>
      <dsp:spPr>
        <a:xfrm rot="10800000">
          <a:off x="0" y="2680"/>
          <a:ext cx="7240146" cy="3619901"/>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La partita a Escape the Boom ha avuto un esito quasi favorevole a sua volta, nonostante alcune difficoltà dovute al capire bene la struttura del manuale e quella del gioco in se.</a:t>
          </a:r>
        </a:p>
      </dsp:txBody>
      <dsp:txXfrm rot="10800000">
        <a:off x="0" y="2680"/>
        <a:ext cx="7240146" cy="235210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Thursday, October 26, 2023</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612790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Thursday, October 26, 2023</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688829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Thursday, October 26, 2023</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728005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Thursday, October 26, 2023</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96964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Thursday, October 26, 2023</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43894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Thursday, October 26, 2023</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095031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Thursday, October 26, 2023</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3884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Thursday, October 26, 2023</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1123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Thursday, October 26, 2023</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416328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Thursday, October 26, 2023</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942394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Thursday, October 26, 2023</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07889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Thursday, October 26, 2023</a:t>
            </a:fld>
            <a:endParaRPr lang="en-US" cap="all"/>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a:p>
        </p:txBody>
      </p:sp>
    </p:spTree>
    <p:extLst>
      <p:ext uri="{BB962C8B-B14F-4D97-AF65-F5344CB8AC3E}">
        <p14:creationId xmlns:p14="http://schemas.microsoft.com/office/powerpoint/2010/main" val="3144085973"/>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39" r:id="rId4"/>
    <p:sldLayoutId id="2147483740" r:id="rId5"/>
    <p:sldLayoutId id="2147483745" r:id="rId6"/>
    <p:sldLayoutId id="2147483741" r:id="rId7"/>
    <p:sldLayoutId id="2147483742" r:id="rId8"/>
    <p:sldLayoutId id="2147483743" r:id="rId9"/>
    <p:sldLayoutId id="2147483744" r:id="rId10"/>
    <p:sldLayoutId id="2147483746"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bolobeach.theworkpc.com/gitlab/balottacpp/T5-omega-chess/-/blob/main/doc/dev-env/Development_Environment.m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hyperlink" Target="https://bolobeach.theworkpc.com/gitlab/balottacpp/T5-omega-chess/-/blob/main/doc/dev-env/Development_Environment.md#user-content-logge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bolobeach.theworkpc.com/gitlab/balottacpp/T5-omega-chess/-/tree/main/doc/teambuild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hyperlink" Target="https://bolobeach.theworkpc.com/gitlab/balottacpp/T5-omega-chess/-/tree/main/doc/interfac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19DE0E-F039-443E-AF60-E4B6AA72D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4">
                  <a:alpha val="80000"/>
                </a:schemeClr>
              </a:gs>
              <a:gs pos="100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5">
                  <a:alpha val="0"/>
                </a:schemeClr>
              </a:gs>
              <a:gs pos="91000">
                <a:schemeClr val="accent2">
                  <a:alpha val="43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5638801" cy="6886827"/>
          </a:xfrm>
          <a:prstGeom prst="rect">
            <a:avLst/>
          </a:prstGeom>
          <a:gradFill>
            <a:gsLst>
              <a:gs pos="49000">
                <a:schemeClr val="accent6">
                  <a:lumMod val="75000"/>
                  <a:alpha val="0"/>
                </a:schemeClr>
              </a:gs>
              <a:gs pos="99000">
                <a:schemeClr val="accent6">
                  <a:alpha val="7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609180" y="724988"/>
            <a:ext cx="5121259" cy="5458067"/>
          </a:xfrm>
          <a:prstGeom prst="ellipse">
            <a:avLst/>
          </a:prstGeom>
          <a:gradFill>
            <a:gsLst>
              <a:gs pos="39000">
                <a:schemeClr val="accent4">
                  <a:lumMod val="20000"/>
                  <a:lumOff val="80000"/>
                  <a:alpha val="0"/>
                </a:schemeClr>
              </a:gs>
              <a:gs pos="100000">
                <a:schemeClr val="accent6">
                  <a:alpha val="29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20151" y="2920878"/>
            <a:ext cx="6292690" cy="2992576"/>
          </a:xfrm>
        </p:spPr>
        <p:txBody>
          <a:bodyPr anchor="t">
            <a:normAutofit/>
          </a:bodyPr>
          <a:lstStyle/>
          <a:p>
            <a:pPr algn="l"/>
            <a:r>
              <a:rPr lang="en-US">
                <a:solidFill>
                  <a:schemeClr val="bg1"/>
                </a:solidFill>
              </a:rPr>
              <a:t>Omega Chess:</a:t>
            </a:r>
            <a:br>
              <a:rPr lang="en-US">
                <a:solidFill>
                  <a:schemeClr val="bg1"/>
                </a:solidFill>
              </a:rPr>
            </a:br>
            <a:r>
              <a:rPr lang="en-US">
                <a:solidFill>
                  <a:schemeClr val="bg1"/>
                </a:solidFill>
              </a:rPr>
              <a:t>Sprint 0</a:t>
            </a:r>
          </a:p>
        </p:txBody>
      </p:sp>
      <p:pic>
        <p:nvPicPr>
          <p:cNvPr id="4" name="Picture 3" descr="Vector background of vibrant colors splashing">
            <a:extLst>
              <a:ext uri="{FF2B5EF4-FFF2-40B4-BE49-F238E27FC236}">
                <a16:creationId xmlns:a16="http://schemas.microsoft.com/office/drawing/2014/main" id="{C6764274-52EC-87FF-A92C-46A57C950882}"/>
              </a:ext>
            </a:extLst>
          </p:cNvPr>
          <p:cNvPicPr>
            <a:picLocks noChangeAspect="1"/>
          </p:cNvPicPr>
          <p:nvPr/>
        </p:nvPicPr>
        <p:blipFill rotWithShape="1">
          <a:blip r:embed="rId2"/>
          <a:srcRect l="34409" r="24869" b="-2"/>
          <a:stretch/>
        </p:blipFill>
        <p:spPr>
          <a:xfrm>
            <a:off x="8104092" y="8870"/>
            <a:ext cx="4099858" cy="685799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BEAC55E-FD3E-4A90-B4E2-D197D8038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78B0E1-C5A1-B74A-E8F9-8D9C79182042}"/>
              </a:ext>
            </a:extLst>
          </p:cNvPr>
          <p:cNvSpPr>
            <a:spLocks noGrp="1"/>
          </p:cNvSpPr>
          <p:nvPr>
            <p:ph idx="1"/>
          </p:nvPr>
        </p:nvSpPr>
        <p:spPr>
          <a:xfrm>
            <a:off x="1371601" y="1887968"/>
            <a:ext cx="9448800" cy="3812746"/>
          </a:xfrm>
        </p:spPr>
        <p:txBody>
          <a:bodyPr vert="horz" lIns="0" tIns="0" rIns="0" bIns="0" rtlCol="0" anchor="t">
            <a:normAutofit/>
          </a:bodyPr>
          <a:lstStyle/>
          <a:p>
            <a:pPr marL="0" indent="0">
              <a:buNone/>
            </a:pPr>
            <a:r>
              <a:rPr lang="en-US" err="1"/>
              <a:t>Verrà</a:t>
            </a:r>
            <a:r>
              <a:rPr lang="en-US"/>
              <a:t> </a:t>
            </a:r>
            <a:r>
              <a:rPr lang="en-US" err="1"/>
              <a:t>realizzata</a:t>
            </a:r>
            <a:r>
              <a:rPr lang="en-US"/>
              <a:t> </a:t>
            </a:r>
            <a:r>
              <a:rPr lang="en-US" err="1"/>
              <a:t>un'interfaccia</a:t>
            </a:r>
            <a:r>
              <a:rPr lang="en-US"/>
              <a:t> semplice e </a:t>
            </a:r>
            <a:r>
              <a:rPr lang="en-US" err="1"/>
              <a:t>minimale</a:t>
            </a:r>
            <a:r>
              <a:rPr lang="en-US"/>
              <a:t> in modo da non </a:t>
            </a:r>
            <a:r>
              <a:rPr lang="en-US" err="1"/>
              <a:t>fornire</a:t>
            </a:r>
            <a:r>
              <a:rPr lang="en-US"/>
              <a:t> </a:t>
            </a:r>
            <a:r>
              <a:rPr lang="en-US" err="1"/>
              <a:t>all'utente</a:t>
            </a:r>
            <a:r>
              <a:rPr lang="en-US"/>
              <a:t> </a:t>
            </a:r>
            <a:r>
              <a:rPr lang="en-US" err="1"/>
              <a:t>una</a:t>
            </a:r>
            <a:r>
              <a:rPr lang="en-US"/>
              <a:t> </a:t>
            </a:r>
            <a:r>
              <a:rPr lang="en-US" err="1"/>
              <a:t>schermata</a:t>
            </a:r>
            <a:r>
              <a:rPr lang="en-US"/>
              <a:t> "overwhelming".</a:t>
            </a:r>
          </a:p>
          <a:p>
            <a:pPr marL="0" indent="0">
              <a:buNone/>
            </a:pPr>
            <a:r>
              <a:rPr lang="en-US" err="1"/>
              <a:t>Abbiamo</a:t>
            </a:r>
            <a:r>
              <a:rPr lang="en-US"/>
              <a:t> ritenuto </a:t>
            </a:r>
            <a:r>
              <a:rPr lang="en-US" err="1"/>
              <a:t>che</a:t>
            </a:r>
            <a:r>
              <a:rPr lang="en-US"/>
              <a:t> per </a:t>
            </a:r>
            <a:r>
              <a:rPr lang="en-US" err="1"/>
              <a:t>questo</a:t>
            </a:r>
            <a:r>
              <a:rPr lang="en-US"/>
              <a:t> </a:t>
            </a:r>
            <a:r>
              <a:rPr lang="en-US" err="1"/>
              <a:t>tipo</a:t>
            </a:r>
            <a:r>
              <a:rPr lang="en-US"/>
              <a:t> di </a:t>
            </a:r>
            <a:r>
              <a:rPr lang="en-US" err="1"/>
              <a:t>progetto</a:t>
            </a:r>
            <a:r>
              <a:rPr lang="en-US"/>
              <a:t> </a:t>
            </a:r>
            <a:r>
              <a:rPr lang="en-US" err="1"/>
              <a:t>grafiche</a:t>
            </a:r>
            <a:r>
              <a:rPr lang="en-US"/>
              <a:t> "fancy" e </a:t>
            </a:r>
            <a:r>
              <a:rPr lang="en-US" err="1"/>
              <a:t>troppo</a:t>
            </a:r>
            <a:r>
              <a:rPr lang="en-US"/>
              <a:t> </a:t>
            </a:r>
            <a:r>
              <a:rPr lang="en-US" err="1"/>
              <a:t>dettagliate</a:t>
            </a:r>
            <a:r>
              <a:rPr lang="en-US"/>
              <a:t> </a:t>
            </a:r>
            <a:r>
              <a:rPr lang="en-US" err="1"/>
              <a:t>potrebbero</a:t>
            </a:r>
            <a:r>
              <a:rPr lang="en-US"/>
              <a:t> solo </a:t>
            </a:r>
            <a:r>
              <a:rPr lang="en-US" err="1"/>
              <a:t>essere</a:t>
            </a:r>
            <a:r>
              <a:rPr lang="en-US"/>
              <a:t> solo </a:t>
            </a:r>
            <a:r>
              <a:rPr lang="en-US" err="1"/>
              <a:t>sgradite</a:t>
            </a:r>
            <a:r>
              <a:rPr lang="en-US"/>
              <a:t> </a:t>
            </a:r>
            <a:r>
              <a:rPr lang="en-US" err="1"/>
              <a:t>dall'utente</a:t>
            </a:r>
            <a:r>
              <a:rPr lang="en-US"/>
              <a:t>.</a:t>
            </a:r>
          </a:p>
        </p:txBody>
      </p:sp>
      <p:sp>
        <p:nvSpPr>
          <p:cNvPr id="42" name="Rectangle 41">
            <a:extLst>
              <a:ext uri="{FF2B5EF4-FFF2-40B4-BE49-F238E27FC236}">
                <a16:creationId xmlns:a16="http://schemas.microsoft.com/office/drawing/2014/main" id="{282DCAD1-D7F2-4CA8-960C-526B7DB37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09AC7F-1347-41C8-8BEB-47473A21A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Purple Curvy Arrow Clip Art at Clker.com - vector clip art online ...">
            <a:extLst>
              <a:ext uri="{FF2B5EF4-FFF2-40B4-BE49-F238E27FC236}">
                <a16:creationId xmlns:a16="http://schemas.microsoft.com/office/drawing/2014/main" id="{517D7FD8-CFB8-5C06-55C7-E1EF283E85FD}"/>
              </a:ext>
            </a:extLst>
          </p:cNvPr>
          <p:cNvPicPr>
            <a:picLocks noChangeAspect="1"/>
          </p:cNvPicPr>
          <p:nvPr/>
        </p:nvPicPr>
        <p:blipFill>
          <a:blip r:embed="rId2"/>
          <a:stretch>
            <a:fillRect/>
          </a:stretch>
        </p:blipFill>
        <p:spPr>
          <a:xfrm>
            <a:off x="8547657" y="4649427"/>
            <a:ext cx="2271359" cy="1052471"/>
          </a:xfrm>
          <a:prstGeom prst="rect">
            <a:avLst/>
          </a:prstGeom>
        </p:spPr>
      </p:pic>
    </p:spTree>
    <p:extLst>
      <p:ext uri="{BB962C8B-B14F-4D97-AF65-F5344CB8AC3E}">
        <p14:creationId xmlns:p14="http://schemas.microsoft.com/office/powerpoint/2010/main" val="3458902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whiteboard&#10;&#10;Description automatically generated">
            <a:extLst>
              <a:ext uri="{FF2B5EF4-FFF2-40B4-BE49-F238E27FC236}">
                <a16:creationId xmlns:a16="http://schemas.microsoft.com/office/drawing/2014/main" id="{D1B45FAD-1F46-7617-832D-F3F220DC2CE3}"/>
              </a:ext>
            </a:extLst>
          </p:cNvPr>
          <p:cNvPicPr>
            <a:picLocks noChangeAspect="1"/>
          </p:cNvPicPr>
          <p:nvPr/>
        </p:nvPicPr>
        <p:blipFill>
          <a:blip r:embed="rId2"/>
          <a:stretch>
            <a:fillRect/>
          </a:stretch>
        </p:blipFill>
        <p:spPr>
          <a:xfrm>
            <a:off x="653144" y="1478"/>
            <a:ext cx="10885713" cy="6399823"/>
          </a:xfrm>
          <a:prstGeom prst="rect">
            <a:avLst/>
          </a:prstGeom>
        </p:spPr>
      </p:pic>
    </p:spTree>
    <p:extLst>
      <p:ext uri="{BB962C8B-B14F-4D97-AF65-F5344CB8AC3E}">
        <p14:creationId xmlns:p14="http://schemas.microsoft.com/office/powerpoint/2010/main" val="1657449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68A22513-307E-4203-BEFF-5BBBFAFDD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4211F11-4937-44F9-B733-211517A2D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9076" y="-431"/>
            <a:ext cx="11742924" cy="6858427"/>
          </a:xfrm>
          <a:prstGeom prst="rect">
            <a:avLst/>
          </a:prstGeom>
          <a:gradFill>
            <a:gsLst>
              <a:gs pos="2000">
                <a:schemeClr val="accent5">
                  <a:alpha val="17000"/>
                </a:schemeClr>
              </a:gs>
              <a:gs pos="100000">
                <a:schemeClr val="accent6">
                  <a:lumMod val="75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F7BA0D-619B-4BA4-AF41-9F99DE301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9076" y="-429"/>
            <a:ext cx="11742924" cy="6400800"/>
          </a:xfrm>
          <a:prstGeom prst="rect">
            <a:avLst/>
          </a:prstGeom>
          <a:gradFill>
            <a:gsLst>
              <a:gs pos="0">
                <a:schemeClr val="accent5">
                  <a:alpha val="76000"/>
                </a:schemeClr>
              </a:gs>
              <a:gs pos="100000">
                <a:schemeClr val="accent2">
                  <a:lumMod val="20000"/>
                  <a:lumOff val="80000"/>
                  <a:alpha val="1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20A1EE3-9DEB-45B0-A9FA-080457925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2648"/>
            <a:ext cx="11742924" cy="6870648"/>
          </a:xfrm>
          <a:prstGeom prst="rect">
            <a:avLst/>
          </a:prstGeom>
          <a:gradFill>
            <a:gsLst>
              <a:gs pos="37000">
                <a:schemeClr val="accent5">
                  <a:lumMod val="60000"/>
                  <a:lumOff val="40000"/>
                  <a:alpha val="25000"/>
                </a:schemeClr>
              </a:gs>
              <a:gs pos="100000">
                <a:schemeClr val="accent2">
                  <a:alpha val="74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9513AF-ACB9-491F-AB2C-AA27171CB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8860813" cy="6857572"/>
          </a:xfrm>
          <a:prstGeom prst="rect">
            <a:avLst/>
          </a:prstGeom>
          <a:gradFill>
            <a:gsLst>
              <a:gs pos="6000">
                <a:schemeClr val="accent2">
                  <a:alpha val="88000"/>
                </a:schemeClr>
              </a:gs>
              <a:gs pos="100000">
                <a:schemeClr val="accent6">
                  <a:lumMod val="75000"/>
                  <a:alpha val="66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45F36B92-14BC-4E12-8F9A-737EFED6C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33214">
            <a:off x="5243949" y="-200984"/>
            <a:ext cx="6022658" cy="6022658"/>
          </a:xfrm>
          <a:custGeom>
            <a:avLst/>
            <a:gdLst>
              <a:gd name="connsiteX0" fmla="*/ 5757156 w 6022658"/>
              <a:gd name="connsiteY0" fmla="*/ 4243377 h 6022658"/>
              <a:gd name="connsiteX1" fmla="*/ 4298301 w 6022658"/>
              <a:gd name="connsiteY1" fmla="*/ 5730698 h 6022658"/>
              <a:gd name="connsiteX2" fmla="*/ 4183474 w 6022658"/>
              <a:gd name="connsiteY2" fmla="*/ 5786013 h 6022658"/>
              <a:gd name="connsiteX3" fmla="*/ 3011329 w 6022658"/>
              <a:gd name="connsiteY3" fmla="*/ 6022658 h 6022658"/>
              <a:gd name="connsiteX4" fmla="*/ 0 w 6022658"/>
              <a:gd name="connsiteY4" fmla="*/ 3011329 h 6022658"/>
              <a:gd name="connsiteX5" fmla="*/ 3011329 w 6022658"/>
              <a:gd name="connsiteY5" fmla="*/ 0 h 6022658"/>
              <a:gd name="connsiteX6" fmla="*/ 6022658 w 6022658"/>
              <a:gd name="connsiteY6" fmla="*/ 3011329 h 6022658"/>
              <a:gd name="connsiteX7" fmla="*/ 5786013 w 6022658"/>
              <a:gd name="connsiteY7" fmla="*/ 4183474 h 6022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2658" h="6022658">
                <a:moveTo>
                  <a:pt x="5757156" y="4243377"/>
                </a:moveTo>
                <a:lnTo>
                  <a:pt x="4298301" y="5730698"/>
                </a:lnTo>
                <a:lnTo>
                  <a:pt x="4183474" y="5786013"/>
                </a:lnTo>
                <a:cubicBezTo>
                  <a:pt x="3823203" y="5938395"/>
                  <a:pt x="3427106" y="6022658"/>
                  <a:pt x="3011329" y="6022658"/>
                </a:cubicBezTo>
                <a:cubicBezTo>
                  <a:pt x="1348218" y="6022658"/>
                  <a:pt x="0" y="4674440"/>
                  <a:pt x="0" y="3011329"/>
                </a:cubicBezTo>
                <a:cubicBezTo>
                  <a:pt x="0" y="1348218"/>
                  <a:pt x="1348218" y="0"/>
                  <a:pt x="3011329" y="0"/>
                </a:cubicBezTo>
                <a:cubicBezTo>
                  <a:pt x="4674440" y="0"/>
                  <a:pt x="6022658" y="1348218"/>
                  <a:pt x="6022658" y="3011329"/>
                </a:cubicBezTo>
                <a:cubicBezTo>
                  <a:pt x="6022658" y="3427107"/>
                  <a:pt x="5938394" y="3823204"/>
                  <a:pt x="5786013" y="4183474"/>
                </a:cubicBezTo>
                <a:close/>
              </a:path>
            </a:pathLst>
          </a:custGeom>
          <a:gradFill>
            <a:gsLst>
              <a:gs pos="21000">
                <a:schemeClr val="accent2">
                  <a:alpha val="0"/>
                </a:schemeClr>
              </a:gs>
              <a:gs pos="85000">
                <a:schemeClr val="accent6">
                  <a:alpha val="1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8965CC-9E21-0767-B1C4-F054A7A45341}"/>
              </a:ext>
            </a:extLst>
          </p:cNvPr>
          <p:cNvSpPr>
            <a:spLocks noGrp="1"/>
          </p:cNvSpPr>
          <p:nvPr>
            <p:ph type="title"/>
          </p:nvPr>
        </p:nvSpPr>
        <p:spPr>
          <a:xfrm>
            <a:off x="1362638" y="1122362"/>
            <a:ext cx="6951109" cy="2842863"/>
          </a:xfrm>
        </p:spPr>
        <p:txBody>
          <a:bodyPr vert="horz" lIns="0" tIns="0" rIns="0" bIns="0" rtlCol="0" anchor="b">
            <a:normAutofit/>
          </a:bodyPr>
          <a:lstStyle/>
          <a:p>
            <a:pPr algn="r"/>
            <a:r>
              <a:rPr lang="en-US" sz="4400" spc="750">
                <a:solidFill>
                  <a:schemeClr val="bg1"/>
                </a:solidFill>
              </a:rPr>
              <a:t>Grazie per </a:t>
            </a:r>
            <a:r>
              <a:rPr lang="en-US" sz="4400" spc="750" err="1">
                <a:solidFill>
                  <a:schemeClr val="bg1"/>
                </a:solidFill>
              </a:rPr>
              <a:t>l'attenzione</a:t>
            </a:r>
            <a:r>
              <a:rPr lang="en-US" sz="4400" spc="750">
                <a:solidFill>
                  <a:schemeClr val="bg1"/>
                </a:solidFill>
              </a:rPr>
              <a:t>!</a:t>
            </a:r>
          </a:p>
        </p:txBody>
      </p:sp>
    </p:spTree>
    <p:extLst>
      <p:ext uri="{BB962C8B-B14F-4D97-AF65-F5344CB8AC3E}">
        <p14:creationId xmlns:p14="http://schemas.microsoft.com/office/powerpoint/2010/main" val="3011524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DC23E7-B014-E66C-256D-4869D631AF97}"/>
              </a:ext>
            </a:extLst>
          </p:cNvPr>
          <p:cNvSpPr>
            <a:spLocks noGrp="1"/>
          </p:cNvSpPr>
          <p:nvPr>
            <p:ph type="title"/>
          </p:nvPr>
        </p:nvSpPr>
        <p:spPr>
          <a:xfrm>
            <a:off x="1338943" y="1104445"/>
            <a:ext cx="9525000" cy="2826182"/>
          </a:xfrm>
        </p:spPr>
        <p:txBody>
          <a:bodyPr vert="horz" lIns="0" tIns="0" rIns="0" bIns="0" rtlCol="0" anchor="ctr">
            <a:normAutofit/>
          </a:bodyPr>
          <a:lstStyle/>
          <a:p>
            <a:pPr algn="ctr"/>
            <a:r>
              <a:rPr lang="en-US" sz="4400" spc="750">
                <a:solidFill>
                  <a:schemeClr val="bg1"/>
                </a:solidFill>
              </a:rPr>
              <a:t>Development environment</a:t>
            </a:r>
          </a:p>
        </p:txBody>
      </p:sp>
      <p:sp>
        <p:nvSpPr>
          <p:cNvPr id="4" name="TextBox 3">
            <a:extLst>
              <a:ext uri="{FF2B5EF4-FFF2-40B4-BE49-F238E27FC236}">
                <a16:creationId xmlns:a16="http://schemas.microsoft.com/office/drawing/2014/main" id="{5187BE26-513F-961A-BDF1-933FD21E5CA7}"/>
              </a:ext>
            </a:extLst>
          </p:cNvPr>
          <p:cNvSpPr txBox="1"/>
          <p:nvPr/>
        </p:nvSpPr>
        <p:spPr>
          <a:xfrm>
            <a:off x="1752599" y="3429000"/>
            <a:ext cx="86976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cap="all">
                <a:solidFill>
                  <a:schemeClr val="bg1"/>
                </a:solidFill>
                <a:ea typeface="+mn-lt"/>
                <a:cs typeface="+mn-lt"/>
              </a:rPr>
              <a:t>(MAGGIORI INFORMAZIONI SUL </a:t>
            </a:r>
            <a:r>
              <a:rPr lang="en-US" sz="2400" b="1" cap="all">
                <a:solidFill>
                  <a:schemeClr val="bg1"/>
                </a:solidFill>
                <a:ea typeface="+mn-lt"/>
                <a:cs typeface="+mn-lt"/>
                <a:hlinkClick r:id="rId2">
                  <a:extLst>
                    <a:ext uri="{A12FA001-AC4F-418D-AE19-62706E023703}">
                      <ahyp:hlinkClr xmlns:ahyp="http://schemas.microsoft.com/office/drawing/2018/hyperlinkcolor" val="tx"/>
                    </a:ext>
                  </a:extLst>
                </a:hlinkClick>
              </a:rPr>
              <a:t>README</a:t>
            </a:r>
            <a:r>
              <a:rPr lang="en-US" sz="2400" b="1" cap="all">
                <a:solidFill>
                  <a:schemeClr val="bg1"/>
                </a:solidFill>
                <a:ea typeface="+mn-lt"/>
                <a:cs typeface="+mn-lt"/>
              </a:rPr>
              <a:t> IN /DOC/DEV-ENV)</a:t>
            </a:r>
            <a:endParaRPr lang="en-US" sz="2400">
              <a:solidFill>
                <a:schemeClr val="bg1"/>
              </a:solidFill>
            </a:endParaRPr>
          </a:p>
        </p:txBody>
      </p:sp>
    </p:spTree>
    <p:extLst>
      <p:ext uri="{BB962C8B-B14F-4D97-AF65-F5344CB8AC3E}">
        <p14:creationId xmlns:p14="http://schemas.microsoft.com/office/powerpoint/2010/main" val="3429701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A08279-F88C-CA3E-6A3F-889A19E7B30C}"/>
              </a:ext>
            </a:extLst>
          </p:cNvPr>
          <p:cNvSpPr>
            <a:spLocks noGrp="1"/>
          </p:cNvSpPr>
          <p:nvPr>
            <p:ph type="title"/>
          </p:nvPr>
        </p:nvSpPr>
        <p:spPr>
          <a:xfrm>
            <a:off x="1157084" y="374427"/>
            <a:ext cx="10374517" cy="971512"/>
          </a:xfrm>
        </p:spPr>
        <p:txBody>
          <a:bodyPr anchor="ctr">
            <a:normAutofit/>
          </a:bodyPr>
          <a:lstStyle/>
          <a:p>
            <a:r>
              <a:rPr lang="en-US" sz="3200">
                <a:solidFill>
                  <a:schemeClr val="bg1"/>
                </a:solidFill>
              </a:rPr>
              <a:t>Self hosting</a:t>
            </a:r>
          </a:p>
        </p:txBody>
      </p:sp>
      <p:graphicFrame>
        <p:nvGraphicFramePr>
          <p:cNvPr id="40" name="Content Placeholder 2">
            <a:extLst>
              <a:ext uri="{FF2B5EF4-FFF2-40B4-BE49-F238E27FC236}">
                <a16:creationId xmlns:a16="http://schemas.microsoft.com/office/drawing/2014/main" id="{807F781C-FC08-7854-CBBB-4F0D1653ED3D}"/>
              </a:ext>
            </a:extLst>
          </p:cNvPr>
          <p:cNvGraphicFramePr>
            <a:graphicFrameLocks noGrp="1"/>
          </p:cNvGraphicFramePr>
          <p:nvPr>
            <p:ph idx="1"/>
            <p:extLst>
              <p:ext uri="{D42A27DB-BD31-4B8C-83A1-F6EECF244321}">
                <p14:modId xmlns:p14="http://schemas.microsoft.com/office/powerpoint/2010/main" val="3761882580"/>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6099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5EBA04-F6C3-C7AE-B1E2-140DBCC28B9F}"/>
              </a:ext>
            </a:extLst>
          </p:cNvPr>
          <p:cNvSpPr>
            <a:spLocks noGrp="1"/>
          </p:cNvSpPr>
          <p:nvPr>
            <p:ph type="title"/>
          </p:nvPr>
        </p:nvSpPr>
        <p:spPr>
          <a:xfrm>
            <a:off x="1157084" y="374427"/>
            <a:ext cx="10374517" cy="971512"/>
          </a:xfrm>
        </p:spPr>
        <p:txBody>
          <a:bodyPr anchor="ctr">
            <a:normAutofit/>
          </a:bodyPr>
          <a:lstStyle/>
          <a:p>
            <a:r>
              <a:rPr lang="en-US" sz="3200">
                <a:solidFill>
                  <a:schemeClr val="bg1"/>
                </a:solidFill>
              </a:rPr>
              <a:t>Tecnologie utilizzate</a:t>
            </a:r>
          </a:p>
        </p:txBody>
      </p:sp>
      <p:graphicFrame>
        <p:nvGraphicFramePr>
          <p:cNvPr id="53" name="Content Placeholder 2">
            <a:extLst>
              <a:ext uri="{FF2B5EF4-FFF2-40B4-BE49-F238E27FC236}">
                <a16:creationId xmlns:a16="http://schemas.microsoft.com/office/drawing/2014/main" id="{DCACF22E-D6F1-7141-AEA5-8DA4B00917EF}"/>
              </a:ext>
            </a:extLst>
          </p:cNvPr>
          <p:cNvGraphicFramePr>
            <a:graphicFrameLocks noGrp="1"/>
          </p:cNvGraphicFramePr>
          <p:nvPr>
            <p:ph idx="1"/>
            <p:extLst>
              <p:ext uri="{D42A27DB-BD31-4B8C-83A1-F6EECF244321}">
                <p14:modId xmlns:p14="http://schemas.microsoft.com/office/powerpoint/2010/main" val="686680865"/>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337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6ADBE85-9DC7-C8E6-FEE1-FCEB4226E15C}"/>
              </a:ext>
            </a:extLst>
          </p:cNvPr>
          <p:cNvSpPr>
            <a:spLocks noGrp="1"/>
          </p:cNvSpPr>
          <p:nvPr>
            <p:ph type="title"/>
          </p:nvPr>
        </p:nvSpPr>
        <p:spPr>
          <a:xfrm>
            <a:off x="387927" y="1028701"/>
            <a:ext cx="3248863" cy="3020785"/>
          </a:xfrm>
        </p:spPr>
        <p:txBody>
          <a:bodyPr>
            <a:normAutofit/>
          </a:bodyPr>
          <a:lstStyle/>
          <a:p>
            <a:pPr algn="r"/>
            <a:r>
              <a:rPr lang="it-IT" sz="3200">
                <a:solidFill>
                  <a:schemeClr val="bg1"/>
                </a:solidFill>
              </a:rPr>
              <a:t>TEcnologie utilizzate: logger</a:t>
            </a:r>
          </a:p>
        </p:txBody>
      </p:sp>
      <p:sp>
        <p:nvSpPr>
          <p:cNvPr id="64" name="Content Placeholder 2">
            <a:extLst>
              <a:ext uri="{FF2B5EF4-FFF2-40B4-BE49-F238E27FC236}">
                <a16:creationId xmlns:a16="http://schemas.microsoft.com/office/drawing/2014/main" id="{EDC00C5E-3B55-7A77-E286-500890695D97}"/>
              </a:ext>
            </a:extLst>
          </p:cNvPr>
          <p:cNvSpPr>
            <a:spLocks noGrp="1"/>
          </p:cNvSpPr>
          <p:nvPr>
            <p:ph idx="1"/>
          </p:nvPr>
        </p:nvSpPr>
        <p:spPr>
          <a:xfrm>
            <a:off x="4657666" y="440873"/>
            <a:ext cx="7079514" cy="4843462"/>
          </a:xfrm>
        </p:spPr>
        <p:txBody>
          <a:bodyPr vert="horz" lIns="0" tIns="0" rIns="0" bIns="0" rtlCol="0" anchor="t">
            <a:noAutofit/>
          </a:bodyPr>
          <a:lstStyle/>
          <a:p>
            <a:pPr marL="0" indent="0">
              <a:buNone/>
            </a:pPr>
            <a:r>
              <a:rPr lang="en-US"/>
              <a:t>Una </a:t>
            </a:r>
            <a:r>
              <a:rPr lang="en-US" err="1"/>
              <a:t>dei</a:t>
            </a:r>
            <a:r>
              <a:rPr lang="en-US"/>
              <a:t> software </a:t>
            </a:r>
            <a:r>
              <a:rPr lang="en-US" err="1"/>
              <a:t>che</a:t>
            </a:r>
            <a:r>
              <a:rPr lang="en-US"/>
              <a:t> è </a:t>
            </a:r>
            <a:r>
              <a:rPr lang="en-US" err="1"/>
              <a:t>stato</a:t>
            </a:r>
            <a:r>
              <a:rPr lang="en-US"/>
              <a:t> </a:t>
            </a:r>
            <a:r>
              <a:rPr lang="en-US" err="1"/>
              <a:t>modificato</a:t>
            </a:r>
            <a:r>
              <a:rPr lang="en-US"/>
              <a:t> rispetto a CAS è </a:t>
            </a:r>
            <a:r>
              <a:rPr lang="en-US" err="1"/>
              <a:t>stato</a:t>
            </a:r>
            <a:r>
              <a:rPr lang="en-US"/>
              <a:t> il logger, in </a:t>
            </a:r>
            <a:r>
              <a:rPr lang="en-US" err="1"/>
              <a:t>quanto</a:t>
            </a:r>
            <a:r>
              <a:rPr lang="en-US"/>
              <a:t> è </a:t>
            </a:r>
            <a:r>
              <a:rPr lang="en-US" err="1"/>
              <a:t>stato</a:t>
            </a:r>
            <a:r>
              <a:rPr lang="en-US"/>
              <a:t> </a:t>
            </a:r>
            <a:r>
              <a:rPr lang="en-US" err="1"/>
              <a:t>adattato</a:t>
            </a:r>
            <a:r>
              <a:rPr lang="en-US"/>
              <a:t> </a:t>
            </a:r>
            <a:r>
              <a:rPr lang="en-US" err="1"/>
              <a:t>all'utilizzo</a:t>
            </a:r>
            <a:r>
              <a:rPr lang="en-US"/>
              <a:t> di </a:t>
            </a:r>
            <a:r>
              <a:rPr lang="en-US" err="1"/>
              <a:t>VSCode</a:t>
            </a:r>
            <a:r>
              <a:rPr lang="en-US"/>
              <a:t>. Esso </a:t>
            </a:r>
            <a:r>
              <a:rPr lang="en-US" err="1"/>
              <a:t>si</a:t>
            </a:r>
            <a:r>
              <a:rPr lang="en-US"/>
              <a:t> </a:t>
            </a:r>
            <a:r>
              <a:rPr lang="en-US" err="1"/>
              <a:t>compone</a:t>
            </a:r>
            <a:r>
              <a:rPr lang="en-US"/>
              <a:t> di:</a:t>
            </a:r>
          </a:p>
          <a:p>
            <a:pPr marL="342900" indent="-342900"/>
            <a:r>
              <a:rPr lang="en-US" err="1">
                <a:ea typeface="+mn-lt"/>
                <a:cs typeface="+mn-lt"/>
              </a:rPr>
              <a:t>VSCode</a:t>
            </a:r>
            <a:r>
              <a:rPr lang="en-US">
                <a:ea typeface="+mn-lt"/>
                <a:cs typeface="+mn-lt"/>
              </a:rPr>
              <a:t> Exporter, </a:t>
            </a:r>
            <a:r>
              <a:rPr lang="en-US" err="1">
                <a:ea typeface="+mn-lt"/>
                <a:cs typeface="+mn-lt"/>
              </a:rPr>
              <a:t>estensione</a:t>
            </a:r>
            <a:r>
              <a:rPr lang="en-US">
                <a:ea typeface="+mn-lt"/>
                <a:cs typeface="+mn-lt"/>
              </a:rPr>
              <a:t> </a:t>
            </a:r>
            <a:r>
              <a:rPr lang="en-US" err="1">
                <a:ea typeface="+mn-lt"/>
                <a:cs typeface="+mn-lt"/>
              </a:rPr>
              <a:t>che</a:t>
            </a:r>
            <a:r>
              <a:rPr lang="en-US">
                <a:ea typeface="+mn-lt"/>
                <a:cs typeface="+mn-lt"/>
              </a:rPr>
              <a:t> </a:t>
            </a:r>
            <a:r>
              <a:rPr lang="en-US" err="1">
                <a:ea typeface="+mn-lt"/>
                <a:cs typeface="+mn-lt"/>
              </a:rPr>
              <a:t>formalizza</a:t>
            </a:r>
            <a:r>
              <a:rPr lang="en-US">
                <a:ea typeface="+mn-lt"/>
                <a:cs typeface="+mn-lt"/>
              </a:rPr>
              <a:t> </a:t>
            </a:r>
            <a:r>
              <a:rPr lang="en-US" err="1">
                <a:ea typeface="+mn-lt"/>
                <a:cs typeface="+mn-lt"/>
              </a:rPr>
              <a:t>i</a:t>
            </a:r>
            <a:r>
              <a:rPr lang="en-US">
                <a:ea typeface="+mn-lt"/>
                <a:cs typeface="+mn-lt"/>
              </a:rPr>
              <a:t> </a:t>
            </a:r>
            <a:r>
              <a:rPr lang="en-US" err="1">
                <a:ea typeface="+mn-lt"/>
                <a:cs typeface="+mn-lt"/>
              </a:rPr>
              <a:t>dati</a:t>
            </a:r>
            <a:r>
              <a:rPr lang="en-US">
                <a:ea typeface="+mn-lt"/>
                <a:cs typeface="+mn-lt"/>
              </a:rPr>
              <a:t> da </a:t>
            </a:r>
            <a:r>
              <a:rPr lang="en-US" err="1">
                <a:ea typeface="+mn-lt"/>
                <a:cs typeface="+mn-lt"/>
              </a:rPr>
              <a:t>esportare</a:t>
            </a:r>
            <a:r>
              <a:rPr lang="en-US">
                <a:ea typeface="+mn-lt"/>
                <a:cs typeface="+mn-lt"/>
              </a:rPr>
              <a:t> da </a:t>
            </a:r>
            <a:r>
              <a:rPr lang="en-US" err="1">
                <a:ea typeface="+mn-lt"/>
                <a:cs typeface="+mn-lt"/>
              </a:rPr>
              <a:t>VSCode</a:t>
            </a:r>
            <a:endParaRPr lang="en-US" err="1"/>
          </a:p>
          <a:p>
            <a:pPr marL="342900" indent="-342900"/>
            <a:r>
              <a:rPr lang="en-US">
                <a:ea typeface="+mn-lt"/>
                <a:cs typeface="+mn-lt"/>
              </a:rPr>
              <a:t>Grafana Agent, </a:t>
            </a:r>
            <a:r>
              <a:rPr lang="en-US" err="1">
                <a:ea typeface="+mn-lt"/>
                <a:cs typeface="+mn-lt"/>
              </a:rPr>
              <a:t>raccoglimento</a:t>
            </a:r>
            <a:r>
              <a:rPr lang="en-US">
                <a:ea typeface="+mn-lt"/>
                <a:cs typeface="+mn-lt"/>
              </a:rPr>
              <a:t> </a:t>
            </a:r>
            <a:r>
              <a:rPr lang="en-US" err="1">
                <a:ea typeface="+mn-lt"/>
                <a:cs typeface="+mn-lt"/>
              </a:rPr>
              <a:t>dei</a:t>
            </a:r>
            <a:r>
              <a:rPr lang="en-US">
                <a:ea typeface="+mn-lt"/>
                <a:cs typeface="+mn-lt"/>
              </a:rPr>
              <a:t> </a:t>
            </a:r>
            <a:r>
              <a:rPr lang="en-US" err="1">
                <a:ea typeface="+mn-lt"/>
                <a:cs typeface="+mn-lt"/>
              </a:rPr>
              <a:t>dati</a:t>
            </a:r>
            <a:r>
              <a:rPr lang="en-US">
                <a:ea typeface="+mn-lt"/>
                <a:cs typeface="+mn-lt"/>
              </a:rPr>
              <a:t> </a:t>
            </a:r>
            <a:r>
              <a:rPr lang="en-US" err="1">
                <a:ea typeface="+mn-lt"/>
                <a:cs typeface="+mn-lt"/>
              </a:rPr>
              <a:t>esportati</a:t>
            </a:r>
            <a:endParaRPr lang="en-US">
              <a:ea typeface="+mn-lt"/>
              <a:cs typeface="+mn-lt"/>
            </a:endParaRPr>
          </a:p>
          <a:p>
            <a:pPr marL="342900" indent="-342900"/>
            <a:r>
              <a:rPr lang="en-US"/>
              <a:t>Grafana Mimir, </a:t>
            </a:r>
            <a:r>
              <a:rPr lang="en-US" err="1"/>
              <a:t>processamento</a:t>
            </a:r>
            <a:r>
              <a:rPr lang="en-US"/>
              <a:t> </a:t>
            </a:r>
            <a:r>
              <a:rPr lang="en-US" err="1"/>
              <a:t>dei</a:t>
            </a:r>
            <a:r>
              <a:rPr lang="en-US"/>
              <a:t> </a:t>
            </a:r>
            <a:r>
              <a:rPr lang="en-US" err="1"/>
              <a:t>dati</a:t>
            </a:r>
            <a:r>
              <a:rPr lang="en-US"/>
              <a:t> </a:t>
            </a:r>
            <a:r>
              <a:rPr lang="en-US" err="1"/>
              <a:t>raccolti</a:t>
            </a:r>
            <a:endParaRPr lang="en-US"/>
          </a:p>
          <a:p>
            <a:pPr marL="342900" indent="-342900"/>
            <a:r>
              <a:rPr lang="en-US">
                <a:ea typeface="+mn-lt"/>
                <a:cs typeface="+mn-lt"/>
              </a:rPr>
              <a:t>Grafana, </a:t>
            </a:r>
            <a:r>
              <a:rPr lang="en-US" err="1">
                <a:ea typeface="+mn-lt"/>
                <a:cs typeface="+mn-lt"/>
              </a:rPr>
              <a:t>visualizzazione</a:t>
            </a:r>
            <a:r>
              <a:rPr lang="en-US">
                <a:ea typeface="+mn-lt"/>
                <a:cs typeface="+mn-lt"/>
              </a:rPr>
              <a:t> </a:t>
            </a:r>
            <a:r>
              <a:rPr lang="en-US" err="1">
                <a:ea typeface="+mn-lt"/>
                <a:cs typeface="+mn-lt"/>
              </a:rPr>
              <a:t>della</a:t>
            </a:r>
            <a:r>
              <a:rPr lang="en-US">
                <a:ea typeface="+mn-lt"/>
                <a:cs typeface="+mn-lt"/>
              </a:rPr>
              <a:t> dashboard</a:t>
            </a:r>
          </a:p>
          <a:p>
            <a:pPr marL="342900" indent="-342900"/>
            <a:r>
              <a:rPr lang="en-US" err="1"/>
              <a:t>MinIO</a:t>
            </a:r>
            <a:r>
              <a:rPr lang="en-US"/>
              <a:t>, </a:t>
            </a:r>
            <a:r>
              <a:rPr lang="en-US" err="1"/>
              <a:t>immagazzinamento</a:t>
            </a:r>
            <a:r>
              <a:rPr lang="en-US"/>
              <a:t> </a:t>
            </a:r>
            <a:r>
              <a:rPr lang="en-US" err="1"/>
              <a:t>dei</a:t>
            </a:r>
            <a:r>
              <a:rPr lang="en-US"/>
              <a:t> </a:t>
            </a:r>
            <a:r>
              <a:rPr lang="en-US" err="1"/>
              <a:t>dati</a:t>
            </a:r>
            <a:r>
              <a:rPr lang="en-US"/>
              <a:t> </a:t>
            </a:r>
            <a:r>
              <a:rPr lang="en-US" err="1"/>
              <a:t>processati</a:t>
            </a:r>
            <a:endParaRPr lang="en-US"/>
          </a:p>
          <a:p>
            <a:pPr marL="0" indent="0">
              <a:buNone/>
            </a:pPr>
            <a:r>
              <a:rPr lang="en-US"/>
              <a:t>Ulteriori informazioni sono presenti sul README citato prima, nella sezione "</a:t>
            </a:r>
            <a:r>
              <a:rPr lang="en-US">
                <a:hlinkClick r:id="rId2"/>
              </a:rPr>
              <a:t>Logger</a:t>
            </a:r>
            <a:r>
              <a:rPr lang="en-US"/>
              <a:t>". </a:t>
            </a:r>
          </a:p>
        </p:txBody>
      </p:sp>
    </p:spTree>
    <p:extLst>
      <p:ext uri="{BB962C8B-B14F-4D97-AF65-F5344CB8AC3E}">
        <p14:creationId xmlns:p14="http://schemas.microsoft.com/office/powerpoint/2010/main" val="2848940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DC23E7-B014-E66C-256D-4869D631AF97}"/>
              </a:ext>
            </a:extLst>
          </p:cNvPr>
          <p:cNvSpPr>
            <a:spLocks noGrp="1"/>
          </p:cNvSpPr>
          <p:nvPr>
            <p:ph type="title"/>
          </p:nvPr>
        </p:nvSpPr>
        <p:spPr>
          <a:xfrm>
            <a:off x="1338943" y="1104445"/>
            <a:ext cx="9525000" cy="2826182"/>
          </a:xfrm>
        </p:spPr>
        <p:txBody>
          <a:bodyPr vert="horz" lIns="0" tIns="0" rIns="0" bIns="0" rtlCol="0" anchor="ctr">
            <a:normAutofit/>
          </a:bodyPr>
          <a:lstStyle/>
          <a:p>
            <a:pPr algn="ctr"/>
            <a:r>
              <a:rPr lang="en-US" sz="4400" spc="750">
                <a:solidFill>
                  <a:schemeClr val="bg1"/>
                </a:solidFill>
              </a:rPr>
              <a:t>Teambuilding</a:t>
            </a:r>
            <a:endParaRPr lang="en-US"/>
          </a:p>
        </p:txBody>
      </p:sp>
      <p:sp>
        <p:nvSpPr>
          <p:cNvPr id="4" name="TextBox 3">
            <a:extLst>
              <a:ext uri="{FF2B5EF4-FFF2-40B4-BE49-F238E27FC236}">
                <a16:creationId xmlns:a16="http://schemas.microsoft.com/office/drawing/2014/main" id="{5187BE26-513F-961A-BDF1-933FD21E5CA7}"/>
              </a:ext>
            </a:extLst>
          </p:cNvPr>
          <p:cNvSpPr txBox="1"/>
          <p:nvPr/>
        </p:nvSpPr>
        <p:spPr>
          <a:xfrm>
            <a:off x="1416132" y="3419104"/>
            <a:ext cx="93508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cap="all">
                <a:solidFill>
                  <a:schemeClr val="bg1"/>
                </a:solidFill>
                <a:ea typeface="+mn-lt"/>
                <a:cs typeface="+mn-lt"/>
              </a:rPr>
              <a:t>(MAGGIORI INFORMAZIONI IN </a:t>
            </a:r>
            <a:r>
              <a:rPr lang="en-US" sz="2400" b="1" cap="all">
                <a:solidFill>
                  <a:schemeClr val="bg1"/>
                </a:solidFill>
                <a:ea typeface="+mn-lt"/>
                <a:cs typeface="+mn-lt"/>
                <a:hlinkClick r:id="rId2">
                  <a:extLst>
                    <a:ext uri="{A12FA001-AC4F-418D-AE19-62706E023703}">
                      <ahyp:hlinkClr xmlns:ahyp="http://schemas.microsoft.com/office/drawing/2018/hyperlinkcolor" val="tx"/>
                    </a:ext>
                  </a:extLst>
                </a:hlinkClick>
              </a:rPr>
              <a:t>/DOC/teambuilding</a:t>
            </a:r>
            <a:r>
              <a:rPr lang="en-US" sz="2400" b="1" cap="all">
                <a:solidFill>
                  <a:schemeClr val="bg1"/>
                </a:solidFill>
                <a:ea typeface="+mn-lt"/>
                <a:cs typeface="+mn-lt"/>
              </a:rPr>
              <a:t>)</a:t>
            </a:r>
            <a:endParaRPr lang="en-US" sz="2400">
              <a:solidFill>
                <a:schemeClr val="bg1"/>
              </a:solidFill>
            </a:endParaRPr>
          </a:p>
        </p:txBody>
      </p:sp>
    </p:spTree>
    <p:extLst>
      <p:ext uri="{BB962C8B-B14F-4D97-AF65-F5344CB8AC3E}">
        <p14:creationId xmlns:p14="http://schemas.microsoft.com/office/powerpoint/2010/main" val="3177967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8EC895-B8A1-3D6C-802D-96838676119F}"/>
              </a:ext>
            </a:extLst>
          </p:cNvPr>
          <p:cNvSpPr>
            <a:spLocks noGrp="1"/>
          </p:cNvSpPr>
          <p:nvPr>
            <p:ph type="title"/>
          </p:nvPr>
        </p:nvSpPr>
        <p:spPr>
          <a:xfrm>
            <a:off x="1157084" y="374427"/>
            <a:ext cx="10374517" cy="971512"/>
          </a:xfrm>
        </p:spPr>
        <p:txBody>
          <a:bodyPr anchor="ctr">
            <a:normAutofit/>
          </a:bodyPr>
          <a:lstStyle/>
          <a:p>
            <a:r>
              <a:rPr lang="en-US" sz="3200">
                <a:solidFill>
                  <a:schemeClr val="bg1"/>
                </a:solidFill>
              </a:rPr>
              <a:t>Scrumble</a:t>
            </a:r>
          </a:p>
        </p:txBody>
      </p:sp>
      <p:graphicFrame>
        <p:nvGraphicFramePr>
          <p:cNvPr id="18" name="Content Placeholder 2">
            <a:extLst>
              <a:ext uri="{FF2B5EF4-FFF2-40B4-BE49-F238E27FC236}">
                <a16:creationId xmlns:a16="http://schemas.microsoft.com/office/drawing/2014/main" id="{2B73AEC5-303E-7A30-9AC6-9F378A824C9B}"/>
              </a:ext>
            </a:extLst>
          </p:cNvPr>
          <p:cNvGraphicFramePr>
            <a:graphicFrameLocks noGrp="1"/>
          </p:cNvGraphicFramePr>
          <p:nvPr>
            <p:ph idx="1"/>
            <p:extLst>
              <p:ext uri="{D42A27DB-BD31-4B8C-83A1-F6EECF244321}">
                <p14:modId xmlns:p14="http://schemas.microsoft.com/office/powerpoint/2010/main" val="3061358786"/>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4040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37">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5D7B2A-7847-3C9A-0BC5-529B17735BFE}"/>
              </a:ext>
            </a:extLst>
          </p:cNvPr>
          <p:cNvSpPr>
            <a:spLocks noGrp="1"/>
          </p:cNvSpPr>
          <p:nvPr>
            <p:ph type="title"/>
          </p:nvPr>
        </p:nvSpPr>
        <p:spPr>
          <a:xfrm>
            <a:off x="457200" y="868280"/>
            <a:ext cx="3390645" cy="3363597"/>
          </a:xfrm>
        </p:spPr>
        <p:txBody>
          <a:bodyPr>
            <a:normAutofit/>
          </a:bodyPr>
          <a:lstStyle/>
          <a:p>
            <a:pPr algn="r"/>
            <a:r>
              <a:rPr lang="en-US" sz="3200">
                <a:solidFill>
                  <a:schemeClr val="bg1"/>
                </a:solidFill>
              </a:rPr>
              <a:t>Escape the boom</a:t>
            </a:r>
          </a:p>
        </p:txBody>
      </p:sp>
      <p:graphicFrame>
        <p:nvGraphicFramePr>
          <p:cNvPr id="39" name="Content Placeholder 2">
            <a:extLst>
              <a:ext uri="{FF2B5EF4-FFF2-40B4-BE49-F238E27FC236}">
                <a16:creationId xmlns:a16="http://schemas.microsoft.com/office/drawing/2014/main" id="{02CE1007-B55C-1FB5-FA39-9046D3D2A63F}"/>
              </a:ext>
            </a:extLst>
          </p:cNvPr>
          <p:cNvGraphicFramePr>
            <a:graphicFrameLocks noGrp="1"/>
          </p:cNvGraphicFramePr>
          <p:nvPr>
            <p:ph idx="1"/>
            <p:extLst>
              <p:ext uri="{D42A27DB-BD31-4B8C-83A1-F6EECF244321}">
                <p14:modId xmlns:p14="http://schemas.microsoft.com/office/powerpoint/2010/main" val="1443542056"/>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5533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DC23E7-B014-E66C-256D-4869D631AF97}"/>
              </a:ext>
            </a:extLst>
          </p:cNvPr>
          <p:cNvSpPr>
            <a:spLocks noGrp="1"/>
          </p:cNvSpPr>
          <p:nvPr>
            <p:ph type="title"/>
          </p:nvPr>
        </p:nvSpPr>
        <p:spPr>
          <a:xfrm>
            <a:off x="1338943" y="1104445"/>
            <a:ext cx="9525000" cy="2826182"/>
          </a:xfrm>
        </p:spPr>
        <p:txBody>
          <a:bodyPr vert="horz" lIns="0" tIns="0" rIns="0" bIns="0" rtlCol="0" anchor="ctr">
            <a:normAutofit/>
          </a:bodyPr>
          <a:lstStyle/>
          <a:p>
            <a:pPr algn="ctr"/>
            <a:r>
              <a:rPr lang="en-US" sz="4400" spc="750">
                <a:solidFill>
                  <a:schemeClr val="bg1"/>
                </a:solidFill>
              </a:rPr>
              <a:t>INTERFACCIA</a:t>
            </a:r>
            <a:endParaRPr lang="en-US"/>
          </a:p>
        </p:txBody>
      </p:sp>
      <p:sp>
        <p:nvSpPr>
          <p:cNvPr id="4" name="TextBox 3">
            <a:extLst>
              <a:ext uri="{FF2B5EF4-FFF2-40B4-BE49-F238E27FC236}">
                <a16:creationId xmlns:a16="http://schemas.microsoft.com/office/drawing/2014/main" id="{5187BE26-513F-961A-BDF1-933FD21E5CA7}"/>
              </a:ext>
            </a:extLst>
          </p:cNvPr>
          <p:cNvSpPr txBox="1"/>
          <p:nvPr/>
        </p:nvSpPr>
        <p:spPr>
          <a:xfrm>
            <a:off x="1416132" y="3419104"/>
            <a:ext cx="93508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cap="all">
                <a:solidFill>
                  <a:schemeClr val="bg1"/>
                </a:solidFill>
                <a:ea typeface="+mn-lt"/>
                <a:cs typeface="+mn-lt"/>
              </a:rPr>
              <a:t>(MAGGIORI INFORMAZIONI IN </a:t>
            </a:r>
            <a:r>
              <a:rPr lang="en-US" sz="2400" b="1" cap="all">
                <a:solidFill>
                  <a:schemeClr val="bg1"/>
                </a:solidFill>
                <a:ea typeface="+mn-lt"/>
                <a:cs typeface="+mn-lt"/>
                <a:hlinkClick r:id="rId2">
                  <a:extLst>
                    <a:ext uri="{A12FA001-AC4F-418D-AE19-62706E023703}">
                      <ahyp:hlinkClr xmlns:ahyp="http://schemas.microsoft.com/office/drawing/2018/hyperlinkcolor" val="tx"/>
                    </a:ext>
                  </a:extLst>
                </a:hlinkClick>
              </a:rPr>
              <a:t>/doc/interface</a:t>
            </a:r>
            <a:r>
              <a:rPr lang="en-US" sz="2400" b="1" cap="all">
                <a:solidFill>
                  <a:schemeClr val="bg1"/>
                </a:solidFill>
                <a:ea typeface="+mn-lt"/>
                <a:cs typeface="+mn-lt"/>
              </a:rPr>
              <a:t>)</a:t>
            </a:r>
            <a:endParaRPr lang="en-US" sz="2400">
              <a:solidFill>
                <a:schemeClr val="bg1"/>
              </a:solidFill>
            </a:endParaRPr>
          </a:p>
        </p:txBody>
      </p:sp>
    </p:spTree>
    <p:extLst>
      <p:ext uri="{BB962C8B-B14F-4D97-AF65-F5344CB8AC3E}">
        <p14:creationId xmlns:p14="http://schemas.microsoft.com/office/powerpoint/2010/main" val="1202458554"/>
      </p:ext>
    </p:extLst>
  </p:cSld>
  <p:clrMapOvr>
    <a:masterClrMapping/>
  </p:clrMapOvr>
</p:sld>
</file>

<file path=ppt/theme/theme1.xml><?xml version="1.0" encoding="utf-8"?>
<a:theme xmlns:a="http://schemas.openxmlformats.org/drawingml/2006/main" name="GradientRiseVTI">
  <a:themeElements>
    <a:clrScheme name="AnalogousFromRegularSeedRightStep">
      <a:dk1>
        <a:srgbClr val="000000"/>
      </a:dk1>
      <a:lt1>
        <a:srgbClr val="FFFFFF"/>
      </a:lt1>
      <a:dk2>
        <a:srgbClr val="1C2732"/>
      </a:dk2>
      <a:lt2>
        <a:srgbClr val="F3F0F1"/>
      </a:lt2>
      <a:accent1>
        <a:srgbClr val="21B780"/>
      </a:accent1>
      <a:accent2>
        <a:srgbClr val="14B2BA"/>
      </a:accent2>
      <a:accent3>
        <a:srgbClr val="298EE7"/>
      </a:accent3>
      <a:accent4>
        <a:srgbClr val="2C40D9"/>
      </a:accent4>
      <a:accent5>
        <a:srgbClr val="6229E7"/>
      </a:accent5>
      <a:accent6>
        <a:srgbClr val="A017D5"/>
      </a:accent6>
      <a:hlink>
        <a:srgbClr val="BF3F6E"/>
      </a:hlink>
      <a:folHlink>
        <a:srgbClr val="7F7F7F"/>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GradientRiseVTI</vt:lpstr>
      <vt:lpstr>Omega Chess: Sprint 0</vt:lpstr>
      <vt:lpstr>Development environment</vt:lpstr>
      <vt:lpstr>Self hosting</vt:lpstr>
      <vt:lpstr>Tecnologie utilizzate</vt:lpstr>
      <vt:lpstr>TEcnologie utilizzate: logger</vt:lpstr>
      <vt:lpstr>Teambuilding</vt:lpstr>
      <vt:lpstr>Scrumble</vt:lpstr>
      <vt:lpstr>Escape the boom</vt:lpstr>
      <vt:lpstr>INTERFACCIA</vt:lpstr>
      <vt:lpstr>PowerPoint Presentation</vt:lpstr>
      <vt:lpstr>PowerPoint Presentation</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2023-10-25T08:41:13Z</dcterms:created>
  <dcterms:modified xsi:type="dcterms:W3CDTF">2023-10-26T07:44:33Z</dcterms:modified>
</cp:coreProperties>
</file>